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6" r:id="rId5"/>
  </p:sldMasterIdLst>
  <p:notesMasterIdLst>
    <p:notesMasterId r:id="rId44"/>
  </p:notesMasterIdLst>
  <p:handoutMasterIdLst>
    <p:handoutMasterId r:id="rId45"/>
  </p:handoutMasterIdLst>
  <p:sldIdLst>
    <p:sldId id="325" r:id="rId6"/>
    <p:sldId id="311" r:id="rId7"/>
    <p:sldId id="274" r:id="rId8"/>
    <p:sldId id="276" r:id="rId9"/>
    <p:sldId id="308" r:id="rId10"/>
    <p:sldId id="313" r:id="rId11"/>
    <p:sldId id="280" r:id="rId12"/>
    <p:sldId id="336" r:id="rId13"/>
    <p:sldId id="302" r:id="rId14"/>
    <p:sldId id="337" r:id="rId15"/>
    <p:sldId id="315" r:id="rId16"/>
    <p:sldId id="301" r:id="rId17"/>
    <p:sldId id="327" r:id="rId18"/>
    <p:sldId id="279" r:id="rId19"/>
    <p:sldId id="328" r:id="rId20"/>
    <p:sldId id="316" r:id="rId21"/>
    <p:sldId id="295" r:id="rId22"/>
    <p:sldId id="329" r:id="rId23"/>
    <p:sldId id="331" r:id="rId24"/>
    <p:sldId id="330" r:id="rId25"/>
    <p:sldId id="282" r:id="rId26"/>
    <p:sldId id="333" r:id="rId27"/>
    <p:sldId id="317" r:id="rId28"/>
    <p:sldId id="281" r:id="rId29"/>
    <p:sldId id="334" r:id="rId30"/>
    <p:sldId id="303" r:id="rId31"/>
    <p:sldId id="335" r:id="rId32"/>
    <p:sldId id="318" r:id="rId33"/>
    <p:sldId id="338" r:id="rId34"/>
    <p:sldId id="287" r:id="rId35"/>
    <p:sldId id="322" r:id="rId36"/>
    <p:sldId id="289" r:id="rId37"/>
    <p:sldId id="305" r:id="rId38"/>
    <p:sldId id="323" r:id="rId39"/>
    <p:sldId id="292" r:id="rId40"/>
    <p:sldId id="293" r:id="rId41"/>
    <p:sldId id="291" r:id="rId42"/>
    <p:sldId id="326" r:id="rId43"/>
  </p:sldIdLst>
  <p:sldSz cx="12192000" cy="6858000"/>
  <p:notesSz cx="6858000" cy="2905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ticia Santoyo" initials="LS" lastIdx="1" clrIdx="0"/>
  <p:cmAuthor id="2" name="Leticia Santoyo" initials="LS [2]" lastIdx="1" clrIdx="1"/>
  <p:cmAuthor id="3" name="Leticia Santoyo" initials="LS [2] [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323F"/>
    <a:srgbClr val="662938"/>
    <a:srgbClr val="1F8599"/>
    <a:srgbClr val="3B3E75"/>
    <a:srgbClr val="0D4378"/>
    <a:srgbClr val="2F9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5408" autoAdjust="0"/>
  </p:normalViewPr>
  <p:slideViewPr>
    <p:cSldViewPr snapToGrid="0">
      <p:cViewPr varScale="1">
        <p:scale>
          <a:sx n="47" d="100"/>
          <a:sy n="47" d="100"/>
        </p:scale>
        <p:origin x="612" y="36"/>
      </p:cViewPr>
      <p:guideLst/>
    </p:cSldViewPr>
  </p:slideViewPr>
  <p:notesTextViewPr>
    <p:cViewPr>
      <p:scale>
        <a:sx n="1" d="1"/>
        <a:sy n="1" d="1"/>
      </p:scale>
      <p:origin x="0" y="0"/>
    </p:cViewPr>
  </p:notesTextViewPr>
  <p:sorterViewPr>
    <p:cViewPr>
      <p:scale>
        <a:sx n="66" d="100"/>
        <a:sy n="66" d="100"/>
      </p:scale>
      <p:origin x="0" y="-2296"/>
    </p:cViewPr>
  </p:sorterViewPr>
  <p:notesViewPr>
    <p:cSldViewPr snapToGrid="0">
      <p:cViewPr>
        <p:scale>
          <a:sx n="1" d="2"/>
          <a:sy n="1" d="2"/>
        </p:scale>
        <p:origin x="4432" y="17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BBB1C-8CE0-4CD6-9332-D0B0E0864264}" type="doc">
      <dgm:prSet loTypeId="urn:microsoft.com/office/officeart/2005/8/layout/radial1" loCatId="cycle" qsTypeId="urn:microsoft.com/office/officeart/2005/8/quickstyle/simple1" qsCatId="simple" csTypeId="urn:microsoft.com/office/officeart/2005/8/colors/accent6_2" csCatId="accent6" phldr="1"/>
      <dgm:spPr/>
      <dgm:t>
        <a:bodyPr/>
        <a:lstStyle/>
        <a:p>
          <a:endParaRPr lang="pt-BR"/>
        </a:p>
      </dgm:t>
    </dgm:pt>
    <dgm:pt modelId="{3533F080-71FE-479C-B4FD-C2BF5A6FCD5C}">
      <dgm:prSet phldrT="[Texto]"/>
      <dgm:spPr>
        <a:solidFill>
          <a:srgbClr val="662938"/>
        </a:solidFill>
        <a:ln>
          <a:noFill/>
        </a:ln>
      </dgm:spPr>
      <dgm:t>
        <a:bodyPr/>
        <a:lstStyle/>
        <a:p>
          <a:r>
            <a:rPr lang="pt-BR" dirty="0" err="1"/>
            <a:t>Educación</a:t>
          </a:r>
          <a:endParaRPr lang="pt-BR" dirty="0"/>
        </a:p>
      </dgm:t>
    </dgm:pt>
    <dgm:pt modelId="{3EF6AC0D-B532-4792-9829-99F68AEE4FD0}" type="parTrans" cxnId="{00E5DEF4-CE65-4B98-A5F5-C3D80E607D46}">
      <dgm:prSet/>
      <dgm:spPr/>
      <dgm:t>
        <a:bodyPr/>
        <a:lstStyle/>
        <a:p>
          <a:endParaRPr lang="pt-BR"/>
        </a:p>
      </dgm:t>
    </dgm:pt>
    <dgm:pt modelId="{7FFD196E-F8B0-49FD-A778-75C445FDC88F}" type="sibTrans" cxnId="{00E5DEF4-CE65-4B98-A5F5-C3D80E607D46}">
      <dgm:prSet/>
      <dgm:spPr/>
      <dgm:t>
        <a:bodyPr/>
        <a:lstStyle/>
        <a:p>
          <a:endParaRPr lang="pt-BR"/>
        </a:p>
      </dgm:t>
    </dgm:pt>
    <dgm:pt modelId="{2BCB3942-322E-4516-B355-0A4F8E2039C0}">
      <dgm:prSet phldrT="[Texto]" custT="1"/>
      <dgm:spPr>
        <a:solidFill>
          <a:srgbClr val="662938"/>
        </a:solidFill>
        <a:ln>
          <a:noFill/>
        </a:ln>
      </dgm:spPr>
      <dgm:t>
        <a:bodyPr/>
        <a:lstStyle/>
        <a:p>
          <a:r>
            <a:rPr lang="pt-BR" sz="2000" dirty="0" err="1"/>
            <a:t>Leyes</a:t>
          </a:r>
          <a:endParaRPr lang="pt-BR" sz="2000" dirty="0"/>
        </a:p>
      </dgm:t>
    </dgm:pt>
    <dgm:pt modelId="{E6F21BDC-2F6E-4AE7-A5FD-4FF08B26EBFA}" type="parTrans" cxnId="{B2F98F77-0544-4EFD-89FE-D931ED96C7DF}">
      <dgm:prSet/>
      <dgm:spPr>
        <a:ln>
          <a:solidFill>
            <a:srgbClr val="662938"/>
          </a:solidFill>
        </a:ln>
      </dgm:spPr>
      <dgm:t>
        <a:bodyPr/>
        <a:lstStyle/>
        <a:p>
          <a:endParaRPr lang="pt-BR"/>
        </a:p>
      </dgm:t>
    </dgm:pt>
    <dgm:pt modelId="{DCC2C89D-0821-4642-B21F-EB3A131D1642}" type="sibTrans" cxnId="{B2F98F77-0544-4EFD-89FE-D931ED96C7DF}">
      <dgm:prSet/>
      <dgm:spPr/>
      <dgm:t>
        <a:bodyPr/>
        <a:lstStyle/>
        <a:p>
          <a:endParaRPr lang="pt-BR"/>
        </a:p>
      </dgm:t>
    </dgm:pt>
    <dgm:pt modelId="{2FCE989F-233E-4D85-97DD-2AEBA6F1DAE5}">
      <dgm:prSet phldrT="[Texto]" custT="1"/>
      <dgm:spPr>
        <a:solidFill>
          <a:srgbClr val="662938"/>
        </a:solidFill>
        <a:ln>
          <a:noFill/>
        </a:ln>
      </dgm:spPr>
      <dgm:t>
        <a:bodyPr/>
        <a:lstStyle/>
        <a:p>
          <a:r>
            <a:rPr lang="pt-BR" sz="2000" dirty="0" err="1"/>
            <a:t>Asociaciones</a:t>
          </a:r>
          <a:endParaRPr lang="pt-BR" sz="2000" dirty="0"/>
        </a:p>
      </dgm:t>
    </dgm:pt>
    <dgm:pt modelId="{0D9D5D22-B3C6-4787-8D5E-E028552788B5}" type="parTrans" cxnId="{319F07E0-48B5-4491-8397-A1B9E0AF8D52}">
      <dgm:prSet/>
      <dgm:spPr>
        <a:ln>
          <a:solidFill>
            <a:srgbClr val="662938"/>
          </a:solidFill>
        </a:ln>
      </dgm:spPr>
      <dgm:t>
        <a:bodyPr/>
        <a:lstStyle/>
        <a:p>
          <a:endParaRPr lang="pt-BR"/>
        </a:p>
      </dgm:t>
    </dgm:pt>
    <dgm:pt modelId="{D4DB4878-6DF4-4DDD-A836-94EC0DC06BA5}" type="sibTrans" cxnId="{319F07E0-48B5-4491-8397-A1B9E0AF8D52}">
      <dgm:prSet/>
      <dgm:spPr/>
      <dgm:t>
        <a:bodyPr/>
        <a:lstStyle/>
        <a:p>
          <a:endParaRPr lang="pt-BR"/>
        </a:p>
      </dgm:t>
    </dgm:pt>
    <dgm:pt modelId="{A4ECEB63-0B03-4779-91BA-1B94694D610F}">
      <dgm:prSet phldrT="[Texto]" custT="1"/>
      <dgm:spPr>
        <a:solidFill>
          <a:srgbClr val="662938"/>
        </a:solidFill>
        <a:ln>
          <a:noFill/>
        </a:ln>
      </dgm:spPr>
      <dgm:t>
        <a:bodyPr/>
        <a:lstStyle/>
        <a:p>
          <a:r>
            <a:rPr lang="pt-BR" sz="2000" dirty="0" err="1"/>
            <a:t>Viabilidad</a:t>
          </a:r>
          <a:r>
            <a:rPr lang="pt-BR" sz="2000" dirty="0"/>
            <a:t> Económica</a:t>
          </a:r>
        </a:p>
      </dgm:t>
    </dgm:pt>
    <dgm:pt modelId="{DEA3A37C-19E9-42AF-B17E-6180D76E626B}" type="parTrans" cxnId="{F4D3CB2E-84CC-4F9E-886D-13EC453999B6}">
      <dgm:prSet/>
      <dgm:spPr>
        <a:ln>
          <a:solidFill>
            <a:srgbClr val="662938"/>
          </a:solidFill>
        </a:ln>
      </dgm:spPr>
      <dgm:t>
        <a:bodyPr/>
        <a:lstStyle/>
        <a:p>
          <a:endParaRPr lang="pt-BR"/>
        </a:p>
      </dgm:t>
    </dgm:pt>
    <dgm:pt modelId="{E932CAF6-EAE9-407D-8218-0CE67B06505C}" type="sibTrans" cxnId="{F4D3CB2E-84CC-4F9E-886D-13EC453999B6}">
      <dgm:prSet/>
      <dgm:spPr/>
      <dgm:t>
        <a:bodyPr/>
        <a:lstStyle/>
        <a:p>
          <a:endParaRPr lang="pt-BR"/>
        </a:p>
      </dgm:t>
    </dgm:pt>
    <dgm:pt modelId="{77F5BC01-7A98-4AF4-97CE-F570E6AA10FC}">
      <dgm:prSet phldrT="[Texto]" custT="1"/>
      <dgm:spPr>
        <a:solidFill>
          <a:srgbClr val="662938"/>
        </a:solidFill>
        <a:ln>
          <a:noFill/>
        </a:ln>
      </dgm:spPr>
      <dgm:t>
        <a:bodyPr/>
        <a:lstStyle/>
        <a:p>
          <a:r>
            <a:rPr lang="pt-BR" sz="2000" dirty="0" err="1"/>
            <a:t>Gobierno</a:t>
          </a:r>
          <a:r>
            <a:rPr lang="pt-BR" sz="2000" dirty="0"/>
            <a:t>/ Políticas</a:t>
          </a:r>
        </a:p>
      </dgm:t>
    </dgm:pt>
    <dgm:pt modelId="{D79B6472-D9EE-4356-A4AD-7CB4BE7937DA}" type="parTrans" cxnId="{4709E62B-D9C6-4840-864B-D8D6ED4C1138}">
      <dgm:prSet/>
      <dgm:spPr>
        <a:ln>
          <a:solidFill>
            <a:srgbClr val="662938"/>
          </a:solidFill>
        </a:ln>
      </dgm:spPr>
      <dgm:t>
        <a:bodyPr/>
        <a:lstStyle/>
        <a:p>
          <a:endParaRPr lang="pt-BR"/>
        </a:p>
      </dgm:t>
    </dgm:pt>
    <dgm:pt modelId="{3B38D5DF-9B73-44FF-A6CF-0BB66957C4EB}" type="sibTrans" cxnId="{4709E62B-D9C6-4840-864B-D8D6ED4C1138}">
      <dgm:prSet/>
      <dgm:spPr/>
      <dgm:t>
        <a:bodyPr/>
        <a:lstStyle/>
        <a:p>
          <a:endParaRPr lang="pt-BR"/>
        </a:p>
      </dgm:t>
    </dgm:pt>
    <dgm:pt modelId="{BD541895-89F7-41BF-8520-C190B7C9C694}">
      <dgm:prSet custT="1"/>
      <dgm:spPr>
        <a:solidFill>
          <a:srgbClr val="662938"/>
        </a:solidFill>
        <a:ln>
          <a:noFill/>
        </a:ln>
      </dgm:spPr>
      <dgm:t>
        <a:bodyPr/>
        <a:lstStyle/>
        <a:p>
          <a:r>
            <a:rPr lang="pt-BR" sz="2000" dirty="0" err="1"/>
            <a:t>Capacidad</a:t>
          </a:r>
          <a:r>
            <a:rPr lang="pt-BR" sz="2000" dirty="0"/>
            <a:t>/ Outsourcing</a:t>
          </a:r>
        </a:p>
      </dgm:t>
    </dgm:pt>
    <dgm:pt modelId="{9DA6F7D2-6E16-4860-B26C-139D1F694A0A}" type="parTrans" cxnId="{FA842ACD-35B2-4158-A42A-1F233FF839F6}">
      <dgm:prSet/>
      <dgm:spPr>
        <a:ln>
          <a:solidFill>
            <a:srgbClr val="662938"/>
          </a:solidFill>
        </a:ln>
      </dgm:spPr>
      <dgm:t>
        <a:bodyPr/>
        <a:lstStyle/>
        <a:p>
          <a:endParaRPr lang="pt-BR"/>
        </a:p>
      </dgm:t>
    </dgm:pt>
    <dgm:pt modelId="{24C2986E-E325-4E7B-81AA-683EC15C1A35}" type="sibTrans" cxnId="{FA842ACD-35B2-4158-A42A-1F233FF839F6}">
      <dgm:prSet/>
      <dgm:spPr/>
      <dgm:t>
        <a:bodyPr/>
        <a:lstStyle/>
        <a:p>
          <a:endParaRPr lang="pt-BR"/>
        </a:p>
      </dgm:t>
    </dgm:pt>
    <dgm:pt modelId="{4FA129B0-C49F-4C21-A486-FB036A53253D}" type="pres">
      <dgm:prSet presAssocID="{197BBB1C-8CE0-4CD6-9332-D0B0E0864264}" presName="cycle" presStyleCnt="0">
        <dgm:presLayoutVars>
          <dgm:chMax val="1"/>
          <dgm:dir/>
          <dgm:animLvl val="ctr"/>
          <dgm:resizeHandles val="exact"/>
        </dgm:presLayoutVars>
      </dgm:prSet>
      <dgm:spPr/>
    </dgm:pt>
    <dgm:pt modelId="{E7075E05-8232-4DC5-9ED7-DB0BB30795A1}" type="pres">
      <dgm:prSet presAssocID="{3533F080-71FE-479C-B4FD-C2BF5A6FCD5C}" presName="centerShape" presStyleLbl="node0" presStyleIdx="0" presStyleCnt="1" custScaleX="110771"/>
      <dgm:spPr/>
    </dgm:pt>
    <dgm:pt modelId="{C5530006-BBF4-4837-A691-4A0333F1BF4E}" type="pres">
      <dgm:prSet presAssocID="{E6F21BDC-2F6E-4AE7-A5FD-4FF08B26EBFA}" presName="Name9" presStyleLbl="parChTrans1D2" presStyleIdx="0" presStyleCnt="5"/>
      <dgm:spPr/>
    </dgm:pt>
    <dgm:pt modelId="{8A24CD15-96BF-494D-A056-678119E22108}" type="pres">
      <dgm:prSet presAssocID="{E6F21BDC-2F6E-4AE7-A5FD-4FF08B26EBFA}" presName="connTx" presStyleLbl="parChTrans1D2" presStyleIdx="0" presStyleCnt="5"/>
      <dgm:spPr/>
    </dgm:pt>
    <dgm:pt modelId="{48D6C138-9FA6-46BC-BA33-667A91B5587E}" type="pres">
      <dgm:prSet presAssocID="{2BCB3942-322E-4516-B355-0A4F8E2039C0}" presName="node" presStyleLbl="node1" presStyleIdx="0" presStyleCnt="5" custScaleX="110771">
        <dgm:presLayoutVars>
          <dgm:bulletEnabled val="1"/>
        </dgm:presLayoutVars>
      </dgm:prSet>
      <dgm:spPr/>
    </dgm:pt>
    <dgm:pt modelId="{707B9E19-59C9-413F-B3EF-FC02F7653C97}" type="pres">
      <dgm:prSet presAssocID="{0D9D5D22-B3C6-4787-8D5E-E028552788B5}" presName="Name9" presStyleLbl="parChTrans1D2" presStyleIdx="1" presStyleCnt="5"/>
      <dgm:spPr/>
    </dgm:pt>
    <dgm:pt modelId="{3130D04C-7E5D-4D55-A28A-D869F4FC913B}" type="pres">
      <dgm:prSet presAssocID="{0D9D5D22-B3C6-4787-8D5E-E028552788B5}" presName="connTx" presStyleLbl="parChTrans1D2" presStyleIdx="1" presStyleCnt="5"/>
      <dgm:spPr/>
    </dgm:pt>
    <dgm:pt modelId="{C68A46E5-9F7D-4B46-8070-4D9FD5B8F3B5}" type="pres">
      <dgm:prSet presAssocID="{2FCE989F-233E-4D85-97DD-2AEBA6F1DAE5}" presName="node" presStyleLbl="node1" presStyleIdx="1" presStyleCnt="5" custScaleX="110771">
        <dgm:presLayoutVars>
          <dgm:bulletEnabled val="1"/>
        </dgm:presLayoutVars>
      </dgm:prSet>
      <dgm:spPr/>
    </dgm:pt>
    <dgm:pt modelId="{B77AB6D5-EF56-4CA9-9B02-B8A29E79DE61}" type="pres">
      <dgm:prSet presAssocID="{DEA3A37C-19E9-42AF-B17E-6180D76E626B}" presName="Name9" presStyleLbl="parChTrans1D2" presStyleIdx="2" presStyleCnt="5"/>
      <dgm:spPr/>
    </dgm:pt>
    <dgm:pt modelId="{D8E82425-9337-4807-A803-93F254ED408E}" type="pres">
      <dgm:prSet presAssocID="{DEA3A37C-19E9-42AF-B17E-6180D76E626B}" presName="connTx" presStyleLbl="parChTrans1D2" presStyleIdx="2" presStyleCnt="5"/>
      <dgm:spPr/>
    </dgm:pt>
    <dgm:pt modelId="{CCD272DE-2EFD-4653-BA8B-95E3E3CF32DE}" type="pres">
      <dgm:prSet presAssocID="{A4ECEB63-0B03-4779-91BA-1B94694D610F}" presName="node" presStyleLbl="node1" presStyleIdx="2" presStyleCnt="5" custScaleX="110771">
        <dgm:presLayoutVars>
          <dgm:bulletEnabled val="1"/>
        </dgm:presLayoutVars>
      </dgm:prSet>
      <dgm:spPr/>
    </dgm:pt>
    <dgm:pt modelId="{95777E97-0544-44A0-BC8C-FAC374089F2F}" type="pres">
      <dgm:prSet presAssocID="{9DA6F7D2-6E16-4860-B26C-139D1F694A0A}" presName="Name9" presStyleLbl="parChTrans1D2" presStyleIdx="3" presStyleCnt="5"/>
      <dgm:spPr/>
    </dgm:pt>
    <dgm:pt modelId="{C86BBAD8-D540-4AE9-817F-BB005BADF331}" type="pres">
      <dgm:prSet presAssocID="{9DA6F7D2-6E16-4860-B26C-139D1F694A0A}" presName="connTx" presStyleLbl="parChTrans1D2" presStyleIdx="3" presStyleCnt="5"/>
      <dgm:spPr/>
    </dgm:pt>
    <dgm:pt modelId="{132817B8-C3C8-46B0-BE8A-6D19B66F2C8C}" type="pres">
      <dgm:prSet presAssocID="{BD541895-89F7-41BF-8520-C190B7C9C694}" presName="node" presStyleLbl="node1" presStyleIdx="3" presStyleCnt="5" custScaleX="110771">
        <dgm:presLayoutVars>
          <dgm:bulletEnabled val="1"/>
        </dgm:presLayoutVars>
      </dgm:prSet>
      <dgm:spPr/>
    </dgm:pt>
    <dgm:pt modelId="{5A2943CC-E7F5-4524-83A4-52133E1E198B}" type="pres">
      <dgm:prSet presAssocID="{D79B6472-D9EE-4356-A4AD-7CB4BE7937DA}" presName="Name9" presStyleLbl="parChTrans1D2" presStyleIdx="4" presStyleCnt="5"/>
      <dgm:spPr/>
    </dgm:pt>
    <dgm:pt modelId="{62774972-FF7F-4F78-AA8C-02BA45EC1E9D}" type="pres">
      <dgm:prSet presAssocID="{D79B6472-D9EE-4356-A4AD-7CB4BE7937DA}" presName="connTx" presStyleLbl="parChTrans1D2" presStyleIdx="4" presStyleCnt="5"/>
      <dgm:spPr/>
    </dgm:pt>
    <dgm:pt modelId="{3160BA7A-3E4F-41EE-9B5E-865DAEDAA7AA}" type="pres">
      <dgm:prSet presAssocID="{77F5BC01-7A98-4AF4-97CE-F570E6AA10FC}" presName="node" presStyleLbl="node1" presStyleIdx="4" presStyleCnt="5" custScaleX="110771">
        <dgm:presLayoutVars>
          <dgm:bulletEnabled val="1"/>
        </dgm:presLayoutVars>
      </dgm:prSet>
      <dgm:spPr/>
    </dgm:pt>
  </dgm:ptLst>
  <dgm:cxnLst>
    <dgm:cxn modelId="{2D4F530A-C3FD-4FFC-A252-01D2B9289983}" type="presOf" srcId="{0D9D5D22-B3C6-4787-8D5E-E028552788B5}" destId="{707B9E19-59C9-413F-B3EF-FC02F7653C97}" srcOrd="0" destOrd="0" presId="urn:microsoft.com/office/officeart/2005/8/layout/radial1"/>
    <dgm:cxn modelId="{9A8AC121-E1AF-4CF9-9440-98A2FB3AED30}" type="presOf" srcId="{2BCB3942-322E-4516-B355-0A4F8E2039C0}" destId="{48D6C138-9FA6-46BC-BA33-667A91B5587E}" srcOrd="0" destOrd="0" presId="urn:microsoft.com/office/officeart/2005/8/layout/radial1"/>
    <dgm:cxn modelId="{01974126-13E5-449F-9E66-C89DC2D35D4E}" type="presOf" srcId="{77F5BC01-7A98-4AF4-97CE-F570E6AA10FC}" destId="{3160BA7A-3E4F-41EE-9B5E-865DAEDAA7AA}" srcOrd="0" destOrd="0" presId="urn:microsoft.com/office/officeart/2005/8/layout/radial1"/>
    <dgm:cxn modelId="{4709E62B-D9C6-4840-864B-D8D6ED4C1138}" srcId="{3533F080-71FE-479C-B4FD-C2BF5A6FCD5C}" destId="{77F5BC01-7A98-4AF4-97CE-F570E6AA10FC}" srcOrd="4" destOrd="0" parTransId="{D79B6472-D9EE-4356-A4AD-7CB4BE7937DA}" sibTransId="{3B38D5DF-9B73-44FF-A6CF-0BB66957C4EB}"/>
    <dgm:cxn modelId="{F4D3CB2E-84CC-4F9E-886D-13EC453999B6}" srcId="{3533F080-71FE-479C-B4FD-C2BF5A6FCD5C}" destId="{A4ECEB63-0B03-4779-91BA-1B94694D610F}" srcOrd="2" destOrd="0" parTransId="{DEA3A37C-19E9-42AF-B17E-6180D76E626B}" sibTransId="{E932CAF6-EAE9-407D-8218-0CE67B06505C}"/>
    <dgm:cxn modelId="{04E8F561-459E-46A6-8290-6B2A7943A5EC}" type="presOf" srcId="{2FCE989F-233E-4D85-97DD-2AEBA6F1DAE5}" destId="{C68A46E5-9F7D-4B46-8070-4D9FD5B8F3B5}" srcOrd="0" destOrd="0" presId="urn:microsoft.com/office/officeart/2005/8/layout/radial1"/>
    <dgm:cxn modelId="{F2041A4C-D43E-469A-8421-0494CA9A08F6}" type="presOf" srcId="{DEA3A37C-19E9-42AF-B17E-6180D76E626B}" destId="{D8E82425-9337-4807-A803-93F254ED408E}" srcOrd="1" destOrd="0" presId="urn:microsoft.com/office/officeart/2005/8/layout/radial1"/>
    <dgm:cxn modelId="{B2F98F77-0544-4EFD-89FE-D931ED96C7DF}" srcId="{3533F080-71FE-479C-B4FD-C2BF5A6FCD5C}" destId="{2BCB3942-322E-4516-B355-0A4F8E2039C0}" srcOrd="0" destOrd="0" parTransId="{E6F21BDC-2F6E-4AE7-A5FD-4FF08B26EBFA}" sibTransId="{DCC2C89D-0821-4642-B21F-EB3A131D1642}"/>
    <dgm:cxn modelId="{2F14958D-CE95-4EF3-8F63-793AE317E274}" type="presOf" srcId="{A4ECEB63-0B03-4779-91BA-1B94694D610F}" destId="{CCD272DE-2EFD-4653-BA8B-95E3E3CF32DE}" srcOrd="0" destOrd="0" presId="urn:microsoft.com/office/officeart/2005/8/layout/radial1"/>
    <dgm:cxn modelId="{9DEB7B99-8DEF-4C88-A646-F0E0209522FE}" type="presOf" srcId="{197BBB1C-8CE0-4CD6-9332-D0B0E0864264}" destId="{4FA129B0-C49F-4C21-A486-FB036A53253D}" srcOrd="0" destOrd="0" presId="urn:microsoft.com/office/officeart/2005/8/layout/radial1"/>
    <dgm:cxn modelId="{4320B39F-7027-4145-B374-4D48401C34B3}" type="presOf" srcId="{0D9D5D22-B3C6-4787-8D5E-E028552788B5}" destId="{3130D04C-7E5D-4D55-A28A-D869F4FC913B}" srcOrd="1" destOrd="0" presId="urn:microsoft.com/office/officeart/2005/8/layout/radial1"/>
    <dgm:cxn modelId="{F2EBC5A3-B107-42C4-B296-236C7F49319E}" type="presOf" srcId="{3533F080-71FE-479C-B4FD-C2BF5A6FCD5C}" destId="{E7075E05-8232-4DC5-9ED7-DB0BB30795A1}" srcOrd="0" destOrd="0" presId="urn:microsoft.com/office/officeart/2005/8/layout/radial1"/>
    <dgm:cxn modelId="{E5A2B9B2-D53B-419D-80C6-7CA92F81D173}" type="presOf" srcId="{E6F21BDC-2F6E-4AE7-A5FD-4FF08B26EBFA}" destId="{C5530006-BBF4-4837-A691-4A0333F1BF4E}" srcOrd="0" destOrd="0" presId="urn:microsoft.com/office/officeart/2005/8/layout/radial1"/>
    <dgm:cxn modelId="{928899B3-D20A-4CC0-B66D-8591C2B9A236}" type="presOf" srcId="{D79B6472-D9EE-4356-A4AD-7CB4BE7937DA}" destId="{62774972-FF7F-4F78-AA8C-02BA45EC1E9D}" srcOrd="1" destOrd="0" presId="urn:microsoft.com/office/officeart/2005/8/layout/radial1"/>
    <dgm:cxn modelId="{9571F6C4-DDA9-439F-B020-F6740DDA8199}" type="presOf" srcId="{E6F21BDC-2F6E-4AE7-A5FD-4FF08B26EBFA}" destId="{8A24CD15-96BF-494D-A056-678119E22108}" srcOrd="1" destOrd="0" presId="urn:microsoft.com/office/officeart/2005/8/layout/radial1"/>
    <dgm:cxn modelId="{FA842ACD-35B2-4158-A42A-1F233FF839F6}" srcId="{3533F080-71FE-479C-B4FD-C2BF5A6FCD5C}" destId="{BD541895-89F7-41BF-8520-C190B7C9C694}" srcOrd="3" destOrd="0" parTransId="{9DA6F7D2-6E16-4860-B26C-139D1F694A0A}" sibTransId="{24C2986E-E325-4E7B-81AA-683EC15C1A35}"/>
    <dgm:cxn modelId="{9B4565D7-67B5-49F5-8D87-56FA9319E29B}" type="presOf" srcId="{BD541895-89F7-41BF-8520-C190B7C9C694}" destId="{132817B8-C3C8-46B0-BE8A-6D19B66F2C8C}" srcOrd="0" destOrd="0" presId="urn:microsoft.com/office/officeart/2005/8/layout/radial1"/>
    <dgm:cxn modelId="{319F07E0-48B5-4491-8397-A1B9E0AF8D52}" srcId="{3533F080-71FE-479C-B4FD-C2BF5A6FCD5C}" destId="{2FCE989F-233E-4D85-97DD-2AEBA6F1DAE5}" srcOrd="1" destOrd="0" parTransId="{0D9D5D22-B3C6-4787-8D5E-E028552788B5}" sibTransId="{D4DB4878-6DF4-4DDD-A836-94EC0DC06BA5}"/>
    <dgm:cxn modelId="{0D76F8E5-328C-43FA-8939-1F1809FEE58B}" type="presOf" srcId="{9DA6F7D2-6E16-4860-B26C-139D1F694A0A}" destId="{95777E97-0544-44A0-BC8C-FAC374089F2F}" srcOrd="0" destOrd="0" presId="urn:microsoft.com/office/officeart/2005/8/layout/radial1"/>
    <dgm:cxn modelId="{E6091BF4-DCE4-409D-BF5B-55F84F6E85F8}" type="presOf" srcId="{D79B6472-D9EE-4356-A4AD-7CB4BE7937DA}" destId="{5A2943CC-E7F5-4524-83A4-52133E1E198B}" srcOrd="0" destOrd="0" presId="urn:microsoft.com/office/officeart/2005/8/layout/radial1"/>
    <dgm:cxn modelId="{6C6CD4F4-3298-4EDA-B664-A5594F2489CF}" type="presOf" srcId="{DEA3A37C-19E9-42AF-B17E-6180D76E626B}" destId="{B77AB6D5-EF56-4CA9-9B02-B8A29E79DE61}" srcOrd="0" destOrd="0" presId="urn:microsoft.com/office/officeart/2005/8/layout/radial1"/>
    <dgm:cxn modelId="{00E5DEF4-CE65-4B98-A5F5-C3D80E607D46}" srcId="{197BBB1C-8CE0-4CD6-9332-D0B0E0864264}" destId="{3533F080-71FE-479C-B4FD-C2BF5A6FCD5C}" srcOrd="0" destOrd="0" parTransId="{3EF6AC0D-B532-4792-9829-99F68AEE4FD0}" sibTransId="{7FFD196E-F8B0-49FD-A778-75C445FDC88F}"/>
    <dgm:cxn modelId="{D8D3CEFF-A9CB-4D7F-9C37-41AEBBF0CFEB}" type="presOf" srcId="{9DA6F7D2-6E16-4860-B26C-139D1F694A0A}" destId="{C86BBAD8-D540-4AE9-817F-BB005BADF331}" srcOrd="1" destOrd="0" presId="urn:microsoft.com/office/officeart/2005/8/layout/radial1"/>
    <dgm:cxn modelId="{3F7341F8-AFB3-4E2D-A7F9-6ACE82F19FBE}" type="presParOf" srcId="{4FA129B0-C49F-4C21-A486-FB036A53253D}" destId="{E7075E05-8232-4DC5-9ED7-DB0BB30795A1}" srcOrd="0" destOrd="0" presId="urn:microsoft.com/office/officeart/2005/8/layout/radial1"/>
    <dgm:cxn modelId="{CA4513A4-A701-4CE0-AC9B-5EBF357746F7}" type="presParOf" srcId="{4FA129B0-C49F-4C21-A486-FB036A53253D}" destId="{C5530006-BBF4-4837-A691-4A0333F1BF4E}" srcOrd="1" destOrd="0" presId="urn:microsoft.com/office/officeart/2005/8/layout/radial1"/>
    <dgm:cxn modelId="{04F80868-474A-460F-BCB5-AB1D0B810B43}" type="presParOf" srcId="{C5530006-BBF4-4837-A691-4A0333F1BF4E}" destId="{8A24CD15-96BF-494D-A056-678119E22108}" srcOrd="0" destOrd="0" presId="urn:microsoft.com/office/officeart/2005/8/layout/radial1"/>
    <dgm:cxn modelId="{31F94FAF-4D47-4B48-B215-6E23A47EFFBD}" type="presParOf" srcId="{4FA129B0-C49F-4C21-A486-FB036A53253D}" destId="{48D6C138-9FA6-46BC-BA33-667A91B5587E}" srcOrd="2" destOrd="0" presId="urn:microsoft.com/office/officeart/2005/8/layout/radial1"/>
    <dgm:cxn modelId="{9097F88C-8A22-488E-AB9E-01BE15E71C3A}" type="presParOf" srcId="{4FA129B0-C49F-4C21-A486-FB036A53253D}" destId="{707B9E19-59C9-413F-B3EF-FC02F7653C97}" srcOrd="3" destOrd="0" presId="urn:microsoft.com/office/officeart/2005/8/layout/radial1"/>
    <dgm:cxn modelId="{9138D3BA-1F55-41DA-A024-C8C129FAA90B}" type="presParOf" srcId="{707B9E19-59C9-413F-B3EF-FC02F7653C97}" destId="{3130D04C-7E5D-4D55-A28A-D869F4FC913B}" srcOrd="0" destOrd="0" presId="urn:microsoft.com/office/officeart/2005/8/layout/radial1"/>
    <dgm:cxn modelId="{26C6BA05-77D6-4270-927E-68273C912719}" type="presParOf" srcId="{4FA129B0-C49F-4C21-A486-FB036A53253D}" destId="{C68A46E5-9F7D-4B46-8070-4D9FD5B8F3B5}" srcOrd="4" destOrd="0" presId="urn:microsoft.com/office/officeart/2005/8/layout/radial1"/>
    <dgm:cxn modelId="{E65007F2-E71F-4858-A2DC-37525CBFE627}" type="presParOf" srcId="{4FA129B0-C49F-4C21-A486-FB036A53253D}" destId="{B77AB6D5-EF56-4CA9-9B02-B8A29E79DE61}" srcOrd="5" destOrd="0" presId="urn:microsoft.com/office/officeart/2005/8/layout/radial1"/>
    <dgm:cxn modelId="{9F0C4EA5-87C8-4494-811B-77913DF20869}" type="presParOf" srcId="{B77AB6D5-EF56-4CA9-9B02-B8A29E79DE61}" destId="{D8E82425-9337-4807-A803-93F254ED408E}" srcOrd="0" destOrd="0" presId="urn:microsoft.com/office/officeart/2005/8/layout/radial1"/>
    <dgm:cxn modelId="{AD32B81E-8A71-43F5-BA8A-BEDE0B16BEE2}" type="presParOf" srcId="{4FA129B0-C49F-4C21-A486-FB036A53253D}" destId="{CCD272DE-2EFD-4653-BA8B-95E3E3CF32DE}" srcOrd="6" destOrd="0" presId="urn:microsoft.com/office/officeart/2005/8/layout/radial1"/>
    <dgm:cxn modelId="{C472BF49-7F0F-4229-92EE-D3D9EB8C7268}" type="presParOf" srcId="{4FA129B0-C49F-4C21-A486-FB036A53253D}" destId="{95777E97-0544-44A0-BC8C-FAC374089F2F}" srcOrd="7" destOrd="0" presId="urn:microsoft.com/office/officeart/2005/8/layout/radial1"/>
    <dgm:cxn modelId="{72893335-99C4-4FA6-9EEE-BEDA220453F1}" type="presParOf" srcId="{95777E97-0544-44A0-BC8C-FAC374089F2F}" destId="{C86BBAD8-D540-4AE9-817F-BB005BADF331}" srcOrd="0" destOrd="0" presId="urn:microsoft.com/office/officeart/2005/8/layout/radial1"/>
    <dgm:cxn modelId="{E71DA25D-C7E1-4F1F-B7B1-DF1C9FEA6031}" type="presParOf" srcId="{4FA129B0-C49F-4C21-A486-FB036A53253D}" destId="{132817B8-C3C8-46B0-BE8A-6D19B66F2C8C}" srcOrd="8" destOrd="0" presId="urn:microsoft.com/office/officeart/2005/8/layout/radial1"/>
    <dgm:cxn modelId="{94098841-DC6A-4DE3-93ED-880736CD8AF9}" type="presParOf" srcId="{4FA129B0-C49F-4C21-A486-FB036A53253D}" destId="{5A2943CC-E7F5-4524-83A4-52133E1E198B}" srcOrd="9" destOrd="0" presId="urn:microsoft.com/office/officeart/2005/8/layout/radial1"/>
    <dgm:cxn modelId="{9748AEDA-53B0-4504-B512-A3B83B6607C1}" type="presParOf" srcId="{5A2943CC-E7F5-4524-83A4-52133E1E198B}" destId="{62774972-FF7F-4F78-AA8C-02BA45EC1E9D}" srcOrd="0" destOrd="0" presId="urn:microsoft.com/office/officeart/2005/8/layout/radial1"/>
    <dgm:cxn modelId="{D3F68633-1220-41E5-B8A4-5A5AE8CC1BDC}" type="presParOf" srcId="{4FA129B0-C49F-4C21-A486-FB036A53253D}" destId="{3160BA7A-3E4F-41EE-9B5E-865DAEDAA7AA}" srcOrd="10" destOrd="0" presId="urn:microsoft.com/office/officeart/2005/8/layout/radia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BBB1C-8CE0-4CD6-9332-D0B0E0864264}" type="doc">
      <dgm:prSet loTypeId="urn:microsoft.com/office/officeart/2005/8/layout/radial1" loCatId="cycle" qsTypeId="urn:microsoft.com/office/officeart/2005/8/quickstyle/simple1" qsCatId="simple" csTypeId="urn:microsoft.com/office/officeart/2005/8/colors/accent6_2" csCatId="accent6" phldr="1"/>
      <dgm:spPr/>
      <dgm:t>
        <a:bodyPr/>
        <a:lstStyle/>
        <a:p>
          <a:endParaRPr lang="pt-BR"/>
        </a:p>
      </dgm:t>
    </dgm:pt>
    <dgm:pt modelId="{3533F080-71FE-479C-B4FD-C2BF5A6FCD5C}">
      <dgm:prSet phldrT="[Texto]"/>
      <dgm:spPr/>
      <dgm:t>
        <a:bodyPr/>
        <a:lstStyle/>
        <a:p>
          <a:r>
            <a:rPr lang="pt-BR" dirty="0" err="1"/>
            <a:t>Educación</a:t>
          </a:r>
          <a:endParaRPr lang="pt-BR" dirty="0"/>
        </a:p>
      </dgm:t>
    </dgm:pt>
    <dgm:pt modelId="{3EF6AC0D-B532-4792-9829-99F68AEE4FD0}" type="parTrans" cxnId="{00E5DEF4-CE65-4B98-A5F5-C3D80E607D46}">
      <dgm:prSet/>
      <dgm:spPr/>
      <dgm:t>
        <a:bodyPr/>
        <a:lstStyle/>
        <a:p>
          <a:endParaRPr lang="pt-BR"/>
        </a:p>
      </dgm:t>
    </dgm:pt>
    <dgm:pt modelId="{7FFD196E-F8B0-49FD-A778-75C445FDC88F}" type="sibTrans" cxnId="{00E5DEF4-CE65-4B98-A5F5-C3D80E607D46}">
      <dgm:prSet/>
      <dgm:spPr/>
      <dgm:t>
        <a:bodyPr/>
        <a:lstStyle/>
        <a:p>
          <a:endParaRPr lang="pt-BR"/>
        </a:p>
      </dgm:t>
    </dgm:pt>
    <dgm:pt modelId="{2BCB3942-322E-4516-B355-0A4F8E2039C0}">
      <dgm:prSet phldrT="[Texto]" custT="1"/>
      <dgm:spPr/>
      <dgm:t>
        <a:bodyPr/>
        <a:lstStyle/>
        <a:p>
          <a:r>
            <a:rPr lang="pt-BR" sz="2000" dirty="0" err="1"/>
            <a:t>Leyes</a:t>
          </a:r>
          <a:endParaRPr lang="pt-BR" sz="2000" dirty="0"/>
        </a:p>
      </dgm:t>
    </dgm:pt>
    <dgm:pt modelId="{E6F21BDC-2F6E-4AE7-A5FD-4FF08B26EBFA}" type="parTrans" cxnId="{B2F98F77-0544-4EFD-89FE-D931ED96C7DF}">
      <dgm:prSet/>
      <dgm:spPr/>
      <dgm:t>
        <a:bodyPr/>
        <a:lstStyle/>
        <a:p>
          <a:endParaRPr lang="pt-BR"/>
        </a:p>
      </dgm:t>
    </dgm:pt>
    <dgm:pt modelId="{DCC2C89D-0821-4642-B21F-EB3A131D1642}" type="sibTrans" cxnId="{B2F98F77-0544-4EFD-89FE-D931ED96C7DF}">
      <dgm:prSet/>
      <dgm:spPr/>
      <dgm:t>
        <a:bodyPr/>
        <a:lstStyle/>
        <a:p>
          <a:endParaRPr lang="pt-BR"/>
        </a:p>
      </dgm:t>
    </dgm:pt>
    <dgm:pt modelId="{2FCE989F-233E-4D85-97DD-2AEBA6F1DAE5}">
      <dgm:prSet phldrT="[Texto]" custT="1"/>
      <dgm:spPr/>
      <dgm:t>
        <a:bodyPr/>
        <a:lstStyle/>
        <a:p>
          <a:r>
            <a:rPr lang="pt-BR" sz="2000" dirty="0" err="1"/>
            <a:t>Asociaciones</a:t>
          </a:r>
          <a:endParaRPr lang="pt-BR" sz="2000" dirty="0"/>
        </a:p>
      </dgm:t>
    </dgm:pt>
    <dgm:pt modelId="{0D9D5D22-B3C6-4787-8D5E-E028552788B5}" type="parTrans" cxnId="{319F07E0-48B5-4491-8397-A1B9E0AF8D52}">
      <dgm:prSet/>
      <dgm:spPr/>
      <dgm:t>
        <a:bodyPr/>
        <a:lstStyle/>
        <a:p>
          <a:endParaRPr lang="pt-BR"/>
        </a:p>
      </dgm:t>
    </dgm:pt>
    <dgm:pt modelId="{D4DB4878-6DF4-4DDD-A836-94EC0DC06BA5}" type="sibTrans" cxnId="{319F07E0-48B5-4491-8397-A1B9E0AF8D52}">
      <dgm:prSet/>
      <dgm:spPr/>
      <dgm:t>
        <a:bodyPr/>
        <a:lstStyle/>
        <a:p>
          <a:endParaRPr lang="pt-BR"/>
        </a:p>
      </dgm:t>
    </dgm:pt>
    <dgm:pt modelId="{A4ECEB63-0B03-4779-91BA-1B94694D610F}">
      <dgm:prSet phldrT="[Texto]" custT="1"/>
      <dgm:spPr/>
      <dgm:t>
        <a:bodyPr/>
        <a:lstStyle/>
        <a:p>
          <a:r>
            <a:rPr lang="pt-BR" sz="2000" dirty="0" err="1"/>
            <a:t>Viabilidad</a:t>
          </a:r>
          <a:r>
            <a:rPr lang="pt-BR" sz="2000" dirty="0"/>
            <a:t> Económica</a:t>
          </a:r>
        </a:p>
      </dgm:t>
    </dgm:pt>
    <dgm:pt modelId="{DEA3A37C-19E9-42AF-B17E-6180D76E626B}" type="parTrans" cxnId="{F4D3CB2E-84CC-4F9E-886D-13EC453999B6}">
      <dgm:prSet/>
      <dgm:spPr/>
      <dgm:t>
        <a:bodyPr/>
        <a:lstStyle/>
        <a:p>
          <a:endParaRPr lang="pt-BR"/>
        </a:p>
      </dgm:t>
    </dgm:pt>
    <dgm:pt modelId="{E932CAF6-EAE9-407D-8218-0CE67B06505C}" type="sibTrans" cxnId="{F4D3CB2E-84CC-4F9E-886D-13EC453999B6}">
      <dgm:prSet/>
      <dgm:spPr/>
      <dgm:t>
        <a:bodyPr/>
        <a:lstStyle/>
        <a:p>
          <a:endParaRPr lang="pt-BR"/>
        </a:p>
      </dgm:t>
    </dgm:pt>
    <dgm:pt modelId="{77F5BC01-7A98-4AF4-97CE-F570E6AA10FC}">
      <dgm:prSet phldrT="[Texto]" custT="1"/>
      <dgm:spPr/>
      <dgm:t>
        <a:bodyPr/>
        <a:lstStyle/>
        <a:p>
          <a:r>
            <a:rPr lang="pt-BR" sz="2000" dirty="0" err="1"/>
            <a:t>Gobierno</a:t>
          </a:r>
          <a:r>
            <a:rPr lang="pt-BR" sz="2000" dirty="0"/>
            <a:t>/ Políticas</a:t>
          </a:r>
        </a:p>
      </dgm:t>
    </dgm:pt>
    <dgm:pt modelId="{D79B6472-D9EE-4356-A4AD-7CB4BE7937DA}" type="parTrans" cxnId="{4709E62B-D9C6-4840-864B-D8D6ED4C1138}">
      <dgm:prSet/>
      <dgm:spPr/>
      <dgm:t>
        <a:bodyPr/>
        <a:lstStyle/>
        <a:p>
          <a:endParaRPr lang="pt-BR"/>
        </a:p>
      </dgm:t>
    </dgm:pt>
    <dgm:pt modelId="{3B38D5DF-9B73-44FF-A6CF-0BB66957C4EB}" type="sibTrans" cxnId="{4709E62B-D9C6-4840-864B-D8D6ED4C1138}">
      <dgm:prSet/>
      <dgm:spPr/>
      <dgm:t>
        <a:bodyPr/>
        <a:lstStyle/>
        <a:p>
          <a:endParaRPr lang="pt-BR"/>
        </a:p>
      </dgm:t>
    </dgm:pt>
    <dgm:pt modelId="{BD541895-89F7-41BF-8520-C190B7C9C694}">
      <dgm:prSet custT="1"/>
      <dgm:spPr/>
      <dgm:t>
        <a:bodyPr/>
        <a:lstStyle/>
        <a:p>
          <a:r>
            <a:rPr lang="pt-BR" sz="2000" dirty="0" err="1"/>
            <a:t>Capacidad</a:t>
          </a:r>
          <a:r>
            <a:rPr lang="pt-BR" sz="2000" dirty="0"/>
            <a:t>/ Outsourcing</a:t>
          </a:r>
        </a:p>
      </dgm:t>
    </dgm:pt>
    <dgm:pt modelId="{9DA6F7D2-6E16-4860-B26C-139D1F694A0A}" type="parTrans" cxnId="{FA842ACD-35B2-4158-A42A-1F233FF839F6}">
      <dgm:prSet/>
      <dgm:spPr/>
      <dgm:t>
        <a:bodyPr/>
        <a:lstStyle/>
        <a:p>
          <a:endParaRPr lang="pt-BR"/>
        </a:p>
      </dgm:t>
    </dgm:pt>
    <dgm:pt modelId="{24C2986E-E325-4E7B-81AA-683EC15C1A35}" type="sibTrans" cxnId="{FA842ACD-35B2-4158-A42A-1F233FF839F6}">
      <dgm:prSet/>
      <dgm:spPr/>
      <dgm:t>
        <a:bodyPr/>
        <a:lstStyle/>
        <a:p>
          <a:endParaRPr lang="pt-BR"/>
        </a:p>
      </dgm:t>
    </dgm:pt>
    <dgm:pt modelId="{4FA129B0-C49F-4C21-A486-FB036A53253D}" type="pres">
      <dgm:prSet presAssocID="{197BBB1C-8CE0-4CD6-9332-D0B0E0864264}" presName="cycle" presStyleCnt="0">
        <dgm:presLayoutVars>
          <dgm:chMax val="1"/>
          <dgm:dir/>
          <dgm:animLvl val="ctr"/>
          <dgm:resizeHandles val="exact"/>
        </dgm:presLayoutVars>
      </dgm:prSet>
      <dgm:spPr/>
    </dgm:pt>
    <dgm:pt modelId="{E7075E05-8232-4DC5-9ED7-DB0BB30795A1}" type="pres">
      <dgm:prSet presAssocID="{3533F080-71FE-479C-B4FD-C2BF5A6FCD5C}" presName="centerShape" presStyleLbl="node0" presStyleIdx="0" presStyleCnt="1" custScaleX="110771"/>
      <dgm:spPr/>
    </dgm:pt>
    <dgm:pt modelId="{C5530006-BBF4-4837-A691-4A0333F1BF4E}" type="pres">
      <dgm:prSet presAssocID="{E6F21BDC-2F6E-4AE7-A5FD-4FF08B26EBFA}" presName="Name9" presStyleLbl="parChTrans1D2" presStyleIdx="0" presStyleCnt="5"/>
      <dgm:spPr/>
    </dgm:pt>
    <dgm:pt modelId="{8A24CD15-96BF-494D-A056-678119E22108}" type="pres">
      <dgm:prSet presAssocID="{E6F21BDC-2F6E-4AE7-A5FD-4FF08B26EBFA}" presName="connTx" presStyleLbl="parChTrans1D2" presStyleIdx="0" presStyleCnt="5"/>
      <dgm:spPr/>
    </dgm:pt>
    <dgm:pt modelId="{48D6C138-9FA6-46BC-BA33-667A91B5587E}" type="pres">
      <dgm:prSet presAssocID="{2BCB3942-322E-4516-B355-0A4F8E2039C0}" presName="node" presStyleLbl="node1" presStyleIdx="0" presStyleCnt="5" custScaleX="110771">
        <dgm:presLayoutVars>
          <dgm:bulletEnabled val="1"/>
        </dgm:presLayoutVars>
      </dgm:prSet>
      <dgm:spPr/>
    </dgm:pt>
    <dgm:pt modelId="{707B9E19-59C9-413F-B3EF-FC02F7653C97}" type="pres">
      <dgm:prSet presAssocID="{0D9D5D22-B3C6-4787-8D5E-E028552788B5}" presName="Name9" presStyleLbl="parChTrans1D2" presStyleIdx="1" presStyleCnt="5"/>
      <dgm:spPr/>
    </dgm:pt>
    <dgm:pt modelId="{3130D04C-7E5D-4D55-A28A-D869F4FC913B}" type="pres">
      <dgm:prSet presAssocID="{0D9D5D22-B3C6-4787-8D5E-E028552788B5}" presName="connTx" presStyleLbl="parChTrans1D2" presStyleIdx="1" presStyleCnt="5"/>
      <dgm:spPr/>
    </dgm:pt>
    <dgm:pt modelId="{C68A46E5-9F7D-4B46-8070-4D9FD5B8F3B5}" type="pres">
      <dgm:prSet presAssocID="{2FCE989F-233E-4D85-97DD-2AEBA6F1DAE5}" presName="node" presStyleLbl="node1" presStyleIdx="1" presStyleCnt="5" custScaleX="110771">
        <dgm:presLayoutVars>
          <dgm:bulletEnabled val="1"/>
        </dgm:presLayoutVars>
      </dgm:prSet>
      <dgm:spPr/>
    </dgm:pt>
    <dgm:pt modelId="{B77AB6D5-EF56-4CA9-9B02-B8A29E79DE61}" type="pres">
      <dgm:prSet presAssocID="{DEA3A37C-19E9-42AF-B17E-6180D76E626B}" presName="Name9" presStyleLbl="parChTrans1D2" presStyleIdx="2" presStyleCnt="5"/>
      <dgm:spPr/>
    </dgm:pt>
    <dgm:pt modelId="{D8E82425-9337-4807-A803-93F254ED408E}" type="pres">
      <dgm:prSet presAssocID="{DEA3A37C-19E9-42AF-B17E-6180D76E626B}" presName="connTx" presStyleLbl="parChTrans1D2" presStyleIdx="2" presStyleCnt="5"/>
      <dgm:spPr/>
    </dgm:pt>
    <dgm:pt modelId="{CCD272DE-2EFD-4653-BA8B-95E3E3CF32DE}" type="pres">
      <dgm:prSet presAssocID="{A4ECEB63-0B03-4779-91BA-1B94694D610F}" presName="node" presStyleLbl="node1" presStyleIdx="2" presStyleCnt="5" custScaleX="110771">
        <dgm:presLayoutVars>
          <dgm:bulletEnabled val="1"/>
        </dgm:presLayoutVars>
      </dgm:prSet>
      <dgm:spPr/>
    </dgm:pt>
    <dgm:pt modelId="{95777E97-0544-44A0-BC8C-FAC374089F2F}" type="pres">
      <dgm:prSet presAssocID="{9DA6F7D2-6E16-4860-B26C-139D1F694A0A}" presName="Name9" presStyleLbl="parChTrans1D2" presStyleIdx="3" presStyleCnt="5"/>
      <dgm:spPr/>
    </dgm:pt>
    <dgm:pt modelId="{C86BBAD8-D540-4AE9-817F-BB005BADF331}" type="pres">
      <dgm:prSet presAssocID="{9DA6F7D2-6E16-4860-B26C-139D1F694A0A}" presName="connTx" presStyleLbl="parChTrans1D2" presStyleIdx="3" presStyleCnt="5"/>
      <dgm:spPr/>
    </dgm:pt>
    <dgm:pt modelId="{132817B8-C3C8-46B0-BE8A-6D19B66F2C8C}" type="pres">
      <dgm:prSet presAssocID="{BD541895-89F7-41BF-8520-C190B7C9C694}" presName="node" presStyleLbl="node1" presStyleIdx="3" presStyleCnt="5" custScaleX="110771">
        <dgm:presLayoutVars>
          <dgm:bulletEnabled val="1"/>
        </dgm:presLayoutVars>
      </dgm:prSet>
      <dgm:spPr/>
    </dgm:pt>
    <dgm:pt modelId="{5A2943CC-E7F5-4524-83A4-52133E1E198B}" type="pres">
      <dgm:prSet presAssocID="{D79B6472-D9EE-4356-A4AD-7CB4BE7937DA}" presName="Name9" presStyleLbl="parChTrans1D2" presStyleIdx="4" presStyleCnt="5"/>
      <dgm:spPr/>
    </dgm:pt>
    <dgm:pt modelId="{62774972-FF7F-4F78-AA8C-02BA45EC1E9D}" type="pres">
      <dgm:prSet presAssocID="{D79B6472-D9EE-4356-A4AD-7CB4BE7937DA}" presName="connTx" presStyleLbl="parChTrans1D2" presStyleIdx="4" presStyleCnt="5"/>
      <dgm:spPr/>
    </dgm:pt>
    <dgm:pt modelId="{3160BA7A-3E4F-41EE-9B5E-865DAEDAA7AA}" type="pres">
      <dgm:prSet presAssocID="{77F5BC01-7A98-4AF4-97CE-F570E6AA10FC}" presName="node" presStyleLbl="node1" presStyleIdx="4" presStyleCnt="5" custScaleX="110771">
        <dgm:presLayoutVars>
          <dgm:bulletEnabled val="1"/>
        </dgm:presLayoutVars>
      </dgm:prSet>
      <dgm:spPr/>
    </dgm:pt>
  </dgm:ptLst>
  <dgm:cxnLst>
    <dgm:cxn modelId="{2D4F530A-C3FD-4FFC-A252-01D2B9289983}" type="presOf" srcId="{0D9D5D22-B3C6-4787-8D5E-E028552788B5}" destId="{707B9E19-59C9-413F-B3EF-FC02F7653C97}" srcOrd="0" destOrd="0" presId="urn:microsoft.com/office/officeart/2005/8/layout/radial1"/>
    <dgm:cxn modelId="{9A8AC121-E1AF-4CF9-9440-98A2FB3AED30}" type="presOf" srcId="{2BCB3942-322E-4516-B355-0A4F8E2039C0}" destId="{48D6C138-9FA6-46BC-BA33-667A91B5587E}" srcOrd="0" destOrd="0" presId="urn:microsoft.com/office/officeart/2005/8/layout/radial1"/>
    <dgm:cxn modelId="{01974126-13E5-449F-9E66-C89DC2D35D4E}" type="presOf" srcId="{77F5BC01-7A98-4AF4-97CE-F570E6AA10FC}" destId="{3160BA7A-3E4F-41EE-9B5E-865DAEDAA7AA}" srcOrd="0" destOrd="0" presId="urn:microsoft.com/office/officeart/2005/8/layout/radial1"/>
    <dgm:cxn modelId="{4709E62B-D9C6-4840-864B-D8D6ED4C1138}" srcId="{3533F080-71FE-479C-B4FD-C2BF5A6FCD5C}" destId="{77F5BC01-7A98-4AF4-97CE-F570E6AA10FC}" srcOrd="4" destOrd="0" parTransId="{D79B6472-D9EE-4356-A4AD-7CB4BE7937DA}" sibTransId="{3B38D5DF-9B73-44FF-A6CF-0BB66957C4EB}"/>
    <dgm:cxn modelId="{F4D3CB2E-84CC-4F9E-886D-13EC453999B6}" srcId="{3533F080-71FE-479C-B4FD-C2BF5A6FCD5C}" destId="{A4ECEB63-0B03-4779-91BA-1B94694D610F}" srcOrd="2" destOrd="0" parTransId="{DEA3A37C-19E9-42AF-B17E-6180D76E626B}" sibTransId="{E932CAF6-EAE9-407D-8218-0CE67B06505C}"/>
    <dgm:cxn modelId="{04E8F561-459E-46A6-8290-6B2A7943A5EC}" type="presOf" srcId="{2FCE989F-233E-4D85-97DD-2AEBA6F1DAE5}" destId="{C68A46E5-9F7D-4B46-8070-4D9FD5B8F3B5}" srcOrd="0" destOrd="0" presId="urn:microsoft.com/office/officeart/2005/8/layout/radial1"/>
    <dgm:cxn modelId="{F2041A4C-D43E-469A-8421-0494CA9A08F6}" type="presOf" srcId="{DEA3A37C-19E9-42AF-B17E-6180D76E626B}" destId="{D8E82425-9337-4807-A803-93F254ED408E}" srcOrd="1" destOrd="0" presId="urn:microsoft.com/office/officeart/2005/8/layout/radial1"/>
    <dgm:cxn modelId="{B2F98F77-0544-4EFD-89FE-D931ED96C7DF}" srcId="{3533F080-71FE-479C-B4FD-C2BF5A6FCD5C}" destId="{2BCB3942-322E-4516-B355-0A4F8E2039C0}" srcOrd="0" destOrd="0" parTransId="{E6F21BDC-2F6E-4AE7-A5FD-4FF08B26EBFA}" sibTransId="{DCC2C89D-0821-4642-B21F-EB3A131D1642}"/>
    <dgm:cxn modelId="{2F14958D-CE95-4EF3-8F63-793AE317E274}" type="presOf" srcId="{A4ECEB63-0B03-4779-91BA-1B94694D610F}" destId="{CCD272DE-2EFD-4653-BA8B-95E3E3CF32DE}" srcOrd="0" destOrd="0" presId="urn:microsoft.com/office/officeart/2005/8/layout/radial1"/>
    <dgm:cxn modelId="{9DEB7B99-8DEF-4C88-A646-F0E0209522FE}" type="presOf" srcId="{197BBB1C-8CE0-4CD6-9332-D0B0E0864264}" destId="{4FA129B0-C49F-4C21-A486-FB036A53253D}" srcOrd="0" destOrd="0" presId="urn:microsoft.com/office/officeart/2005/8/layout/radial1"/>
    <dgm:cxn modelId="{4320B39F-7027-4145-B374-4D48401C34B3}" type="presOf" srcId="{0D9D5D22-B3C6-4787-8D5E-E028552788B5}" destId="{3130D04C-7E5D-4D55-A28A-D869F4FC913B}" srcOrd="1" destOrd="0" presId="urn:microsoft.com/office/officeart/2005/8/layout/radial1"/>
    <dgm:cxn modelId="{F2EBC5A3-B107-42C4-B296-236C7F49319E}" type="presOf" srcId="{3533F080-71FE-479C-B4FD-C2BF5A6FCD5C}" destId="{E7075E05-8232-4DC5-9ED7-DB0BB30795A1}" srcOrd="0" destOrd="0" presId="urn:microsoft.com/office/officeart/2005/8/layout/radial1"/>
    <dgm:cxn modelId="{E5A2B9B2-D53B-419D-80C6-7CA92F81D173}" type="presOf" srcId="{E6F21BDC-2F6E-4AE7-A5FD-4FF08B26EBFA}" destId="{C5530006-BBF4-4837-A691-4A0333F1BF4E}" srcOrd="0" destOrd="0" presId="urn:microsoft.com/office/officeart/2005/8/layout/radial1"/>
    <dgm:cxn modelId="{928899B3-D20A-4CC0-B66D-8591C2B9A236}" type="presOf" srcId="{D79B6472-D9EE-4356-A4AD-7CB4BE7937DA}" destId="{62774972-FF7F-4F78-AA8C-02BA45EC1E9D}" srcOrd="1" destOrd="0" presId="urn:microsoft.com/office/officeart/2005/8/layout/radial1"/>
    <dgm:cxn modelId="{9571F6C4-DDA9-439F-B020-F6740DDA8199}" type="presOf" srcId="{E6F21BDC-2F6E-4AE7-A5FD-4FF08B26EBFA}" destId="{8A24CD15-96BF-494D-A056-678119E22108}" srcOrd="1" destOrd="0" presId="urn:microsoft.com/office/officeart/2005/8/layout/radial1"/>
    <dgm:cxn modelId="{FA842ACD-35B2-4158-A42A-1F233FF839F6}" srcId="{3533F080-71FE-479C-B4FD-C2BF5A6FCD5C}" destId="{BD541895-89F7-41BF-8520-C190B7C9C694}" srcOrd="3" destOrd="0" parTransId="{9DA6F7D2-6E16-4860-B26C-139D1F694A0A}" sibTransId="{24C2986E-E325-4E7B-81AA-683EC15C1A35}"/>
    <dgm:cxn modelId="{9B4565D7-67B5-49F5-8D87-56FA9319E29B}" type="presOf" srcId="{BD541895-89F7-41BF-8520-C190B7C9C694}" destId="{132817B8-C3C8-46B0-BE8A-6D19B66F2C8C}" srcOrd="0" destOrd="0" presId="urn:microsoft.com/office/officeart/2005/8/layout/radial1"/>
    <dgm:cxn modelId="{319F07E0-48B5-4491-8397-A1B9E0AF8D52}" srcId="{3533F080-71FE-479C-B4FD-C2BF5A6FCD5C}" destId="{2FCE989F-233E-4D85-97DD-2AEBA6F1DAE5}" srcOrd="1" destOrd="0" parTransId="{0D9D5D22-B3C6-4787-8D5E-E028552788B5}" sibTransId="{D4DB4878-6DF4-4DDD-A836-94EC0DC06BA5}"/>
    <dgm:cxn modelId="{0D76F8E5-328C-43FA-8939-1F1809FEE58B}" type="presOf" srcId="{9DA6F7D2-6E16-4860-B26C-139D1F694A0A}" destId="{95777E97-0544-44A0-BC8C-FAC374089F2F}" srcOrd="0" destOrd="0" presId="urn:microsoft.com/office/officeart/2005/8/layout/radial1"/>
    <dgm:cxn modelId="{E6091BF4-DCE4-409D-BF5B-55F84F6E85F8}" type="presOf" srcId="{D79B6472-D9EE-4356-A4AD-7CB4BE7937DA}" destId="{5A2943CC-E7F5-4524-83A4-52133E1E198B}" srcOrd="0" destOrd="0" presId="urn:microsoft.com/office/officeart/2005/8/layout/radial1"/>
    <dgm:cxn modelId="{6C6CD4F4-3298-4EDA-B664-A5594F2489CF}" type="presOf" srcId="{DEA3A37C-19E9-42AF-B17E-6180D76E626B}" destId="{B77AB6D5-EF56-4CA9-9B02-B8A29E79DE61}" srcOrd="0" destOrd="0" presId="urn:microsoft.com/office/officeart/2005/8/layout/radial1"/>
    <dgm:cxn modelId="{00E5DEF4-CE65-4B98-A5F5-C3D80E607D46}" srcId="{197BBB1C-8CE0-4CD6-9332-D0B0E0864264}" destId="{3533F080-71FE-479C-B4FD-C2BF5A6FCD5C}" srcOrd="0" destOrd="0" parTransId="{3EF6AC0D-B532-4792-9829-99F68AEE4FD0}" sibTransId="{7FFD196E-F8B0-49FD-A778-75C445FDC88F}"/>
    <dgm:cxn modelId="{D8D3CEFF-A9CB-4D7F-9C37-41AEBBF0CFEB}" type="presOf" srcId="{9DA6F7D2-6E16-4860-B26C-139D1F694A0A}" destId="{C86BBAD8-D540-4AE9-817F-BB005BADF331}" srcOrd="1" destOrd="0" presId="urn:microsoft.com/office/officeart/2005/8/layout/radial1"/>
    <dgm:cxn modelId="{3F7341F8-AFB3-4E2D-A7F9-6ACE82F19FBE}" type="presParOf" srcId="{4FA129B0-C49F-4C21-A486-FB036A53253D}" destId="{E7075E05-8232-4DC5-9ED7-DB0BB30795A1}" srcOrd="0" destOrd="0" presId="urn:microsoft.com/office/officeart/2005/8/layout/radial1"/>
    <dgm:cxn modelId="{CA4513A4-A701-4CE0-AC9B-5EBF357746F7}" type="presParOf" srcId="{4FA129B0-C49F-4C21-A486-FB036A53253D}" destId="{C5530006-BBF4-4837-A691-4A0333F1BF4E}" srcOrd="1" destOrd="0" presId="urn:microsoft.com/office/officeart/2005/8/layout/radial1"/>
    <dgm:cxn modelId="{04F80868-474A-460F-BCB5-AB1D0B810B43}" type="presParOf" srcId="{C5530006-BBF4-4837-A691-4A0333F1BF4E}" destId="{8A24CD15-96BF-494D-A056-678119E22108}" srcOrd="0" destOrd="0" presId="urn:microsoft.com/office/officeart/2005/8/layout/radial1"/>
    <dgm:cxn modelId="{31F94FAF-4D47-4B48-B215-6E23A47EFFBD}" type="presParOf" srcId="{4FA129B0-C49F-4C21-A486-FB036A53253D}" destId="{48D6C138-9FA6-46BC-BA33-667A91B5587E}" srcOrd="2" destOrd="0" presId="urn:microsoft.com/office/officeart/2005/8/layout/radial1"/>
    <dgm:cxn modelId="{9097F88C-8A22-488E-AB9E-01BE15E71C3A}" type="presParOf" srcId="{4FA129B0-C49F-4C21-A486-FB036A53253D}" destId="{707B9E19-59C9-413F-B3EF-FC02F7653C97}" srcOrd="3" destOrd="0" presId="urn:microsoft.com/office/officeart/2005/8/layout/radial1"/>
    <dgm:cxn modelId="{9138D3BA-1F55-41DA-A024-C8C129FAA90B}" type="presParOf" srcId="{707B9E19-59C9-413F-B3EF-FC02F7653C97}" destId="{3130D04C-7E5D-4D55-A28A-D869F4FC913B}" srcOrd="0" destOrd="0" presId="urn:microsoft.com/office/officeart/2005/8/layout/radial1"/>
    <dgm:cxn modelId="{26C6BA05-77D6-4270-927E-68273C912719}" type="presParOf" srcId="{4FA129B0-C49F-4C21-A486-FB036A53253D}" destId="{C68A46E5-9F7D-4B46-8070-4D9FD5B8F3B5}" srcOrd="4" destOrd="0" presId="urn:microsoft.com/office/officeart/2005/8/layout/radial1"/>
    <dgm:cxn modelId="{E65007F2-E71F-4858-A2DC-37525CBFE627}" type="presParOf" srcId="{4FA129B0-C49F-4C21-A486-FB036A53253D}" destId="{B77AB6D5-EF56-4CA9-9B02-B8A29E79DE61}" srcOrd="5" destOrd="0" presId="urn:microsoft.com/office/officeart/2005/8/layout/radial1"/>
    <dgm:cxn modelId="{9F0C4EA5-87C8-4494-811B-77913DF20869}" type="presParOf" srcId="{B77AB6D5-EF56-4CA9-9B02-B8A29E79DE61}" destId="{D8E82425-9337-4807-A803-93F254ED408E}" srcOrd="0" destOrd="0" presId="urn:microsoft.com/office/officeart/2005/8/layout/radial1"/>
    <dgm:cxn modelId="{AD32B81E-8A71-43F5-BA8A-BEDE0B16BEE2}" type="presParOf" srcId="{4FA129B0-C49F-4C21-A486-FB036A53253D}" destId="{CCD272DE-2EFD-4653-BA8B-95E3E3CF32DE}" srcOrd="6" destOrd="0" presId="urn:microsoft.com/office/officeart/2005/8/layout/radial1"/>
    <dgm:cxn modelId="{C472BF49-7F0F-4229-92EE-D3D9EB8C7268}" type="presParOf" srcId="{4FA129B0-C49F-4C21-A486-FB036A53253D}" destId="{95777E97-0544-44A0-BC8C-FAC374089F2F}" srcOrd="7" destOrd="0" presId="urn:microsoft.com/office/officeart/2005/8/layout/radial1"/>
    <dgm:cxn modelId="{72893335-99C4-4FA6-9EEE-BEDA220453F1}" type="presParOf" srcId="{95777E97-0544-44A0-BC8C-FAC374089F2F}" destId="{C86BBAD8-D540-4AE9-817F-BB005BADF331}" srcOrd="0" destOrd="0" presId="urn:microsoft.com/office/officeart/2005/8/layout/radial1"/>
    <dgm:cxn modelId="{E71DA25D-C7E1-4F1F-B7B1-DF1C9FEA6031}" type="presParOf" srcId="{4FA129B0-C49F-4C21-A486-FB036A53253D}" destId="{132817B8-C3C8-46B0-BE8A-6D19B66F2C8C}" srcOrd="8" destOrd="0" presId="urn:microsoft.com/office/officeart/2005/8/layout/radial1"/>
    <dgm:cxn modelId="{94098841-DC6A-4DE3-93ED-880736CD8AF9}" type="presParOf" srcId="{4FA129B0-C49F-4C21-A486-FB036A53253D}" destId="{5A2943CC-E7F5-4524-83A4-52133E1E198B}" srcOrd="9" destOrd="0" presId="urn:microsoft.com/office/officeart/2005/8/layout/radial1"/>
    <dgm:cxn modelId="{9748AEDA-53B0-4504-B512-A3B83B6607C1}" type="presParOf" srcId="{5A2943CC-E7F5-4524-83A4-52133E1E198B}" destId="{62774972-FF7F-4F78-AA8C-02BA45EC1E9D}" srcOrd="0" destOrd="0" presId="urn:microsoft.com/office/officeart/2005/8/layout/radial1"/>
    <dgm:cxn modelId="{D3F68633-1220-41E5-B8A4-5A5AE8CC1BDC}" type="presParOf" srcId="{4FA129B0-C49F-4C21-A486-FB036A53253D}" destId="{3160BA7A-3E4F-41EE-9B5E-865DAEDAA7AA}"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B87DE-4A19-4B4B-A1F5-E247E132872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t-BR"/>
        </a:p>
      </dgm:t>
    </dgm:pt>
    <dgm:pt modelId="{E084D474-9A8D-45CC-A8DB-79B689C7BA09}">
      <dgm:prSet phldrT="[Texto]"/>
      <dgm:spPr>
        <a:solidFill>
          <a:srgbClr val="662938"/>
        </a:solidFill>
        <a:ln>
          <a:noFill/>
        </a:ln>
      </dgm:spPr>
      <dgm:t>
        <a:bodyPr/>
        <a:lstStyle/>
        <a:p>
          <a:r>
            <a:rPr lang="pt-BR" dirty="0" err="1"/>
            <a:t>Leyes</a:t>
          </a:r>
          <a:endParaRPr lang="pt-BR" dirty="0"/>
        </a:p>
      </dgm:t>
    </dgm:pt>
    <dgm:pt modelId="{E5B980C9-A76D-4E52-9E2C-05E97FD7ACBE}" type="parTrans" cxnId="{27102DC6-B3E5-4B9D-9209-6F989E890078}">
      <dgm:prSet/>
      <dgm:spPr/>
      <dgm:t>
        <a:bodyPr/>
        <a:lstStyle/>
        <a:p>
          <a:endParaRPr lang="pt-BR"/>
        </a:p>
      </dgm:t>
    </dgm:pt>
    <dgm:pt modelId="{9B662B9D-18E7-44A4-B8F6-574EAB0E4BD7}" type="sibTrans" cxnId="{27102DC6-B3E5-4B9D-9209-6F989E890078}">
      <dgm:prSet/>
      <dgm:spPr>
        <a:solidFill>
          <a:schemeClr val="bg1"/>
        </a:solidFill>
        <a:ln>
          <a:noFill/>
        </a:ln>
      </dgm:spPr>
      <dgm:t>
        <a:bodyPr/>
        <a:lstStyle/>
        <a:p>
          <a:endParaRPr lang="pt-BR">
            <a:solidFill>
              <a:srgbClr val="662938"/>
            </a:solidFill>
          </a:endParaRPr>
        </a:p>
      </dgm:t>
    </dgm:pt>
    <dgm:pt modelId="{104C569F-86A0-4D2B-9C1F-537A9A295759}">
      <dgm:prSet phldrT="[Texto]"/>
      <dgm:spPr>
        <a:solidFill>
          <a:srgbClr val="662938"/>
        </a:solidFill>
        <a:ln>
          <a:noFill/>
        </a:ln>
      </dgm:spPr>
      <dgm:t>
        <a:bodyPr/>
        <a:lstStyle/>
        <a:p>
          <a:r>
            <a:rPr lang="pt-BR" dirty="0" err="1"/>
            <a:t>Gobierno</a:t>
          </a:r>
          <a:r>
            <a:rPr lang="pt-BR" dirty="0"/>
            <a:t>/ Políticas</a:t>
          </a:r>
        </a:p>
      </dgm:t>
    </dgm:pt>
    <dgm:pt modelId="{D692935C-7014-4898-8223-2F0E3280E7CC}" type="parTrans" cxnId="{D9D67CC8-4427-4F65-95DE-7F3018F3D311}">
      <dgm:prSet/>
      <dgm:spPr/>
      <dgm:t>
        <a:bodyPr/>
        <a:lstStyle/>
        <a:p>
          <a:endParaRPr lang="pt-BR"/>
        </a:p>
      </dgm:t>
    </dgm:pt>
    <dgm:pt modelId="{2D27E193-D9BD-46DA-9744-FF29C29C26A0}" type="sibTrans" cxnId="{D9D67CC8-4427-4F65-95DE-7F3018F3D311}">
      <dgm:prSet/>
      <dgm:spPr/>
      <dgm:t>
        <a:bodyPr/>
        <a:lstStyle/>
        <a:p>
          <a:endParaRPr lang="pt-BR"/>
        </a:p>
      </dgm:t>
    </dgm:pt>
    <dgm:pt modelId="{91AEF26B-B18F-4B7B-A5F6-2B936398CF5B}">
      <dgm:prSet phldrT="[Texto]"/>
      <dgm:spPr>
        <a:solidFill>
          <a:srgbClr val="662938"/>
        </a:solidFill>
        <a:ln>
          <a:noFill/>
        </a:ln>
      </dgm:spPr>
      <dgm:t>
        <a:bodyPr/>
        <a:lstStyle/>
        <a:p>
          <a:r>
            <a:rPr lang="pt-BR" dirty="0" err="1"/>
            <a:t>Asociaciones</a:t>
          </a:r>
          <a:endParaRPr lang="pt-BR" dirty="0"/>
        </a:p>
      </dgm:t>
    </dgm:pt>
    <dgm:pt modelId="{59A5DBC5-D43F-4527-9531-69EFE322DBF8}" type="parTrans" cxnId="{6A1EAE7B-A77E-4C7F-A44A-47FA498DCAD6}">
      <dgm:prSet/>
      <dgm:spPr/>
      <dgm:t>
        <a:bodyPr/>
        <a:lstStyle/>
        <a:p>
          <a:endParaRPr lang="pt-BR"/>
        </a:p>
      </dgm:t>
    </dgm:pt>
    <dgm:pt modelId="{7983C27A-FA16-4AA7-90FC-E38DDD69C001}" type="sibTrans" cxnId="{6A1EAE7B-A77E-4C7F-A44A-47FA498DCAD6}">
      <dgm:prSet/>
      <dgm:spPr/>
      <dgm:t>
        <a:bodyPr/>
        <a:lstStyle/>
        <a:p>
          <a:endParaRPr lang="pt-BR"/>
        </a:p>
      </dgm:t>
    </dgm:pt>
    <dgm:pt modelId="{B387AC0A-0D11-40FE-B1E5-008D9B35F657}">
      <dgm:prSet/>
      <dgm:spPr>
        <a:solidFill>
          <a:srgbClr val="662938"/>
        </a:solidFill>
        <a:ln>
          <a:noFill/>
        </a:ln>
      </dgm:spPr>
      <dgm:t>
        <a:bodyPr/>
        <a:lstStyle/>
        <a:p>
          <a:r>
            <a:rPr lang="pt-BR" dirty="0" err="1"/>
            <a:t>Viabilidad</a:t>
          </a:r>
          <a:r>
            <a:rPr lang="pt-BR" dirty="0"/>
            <a:t> Económica</a:t>
          </a:r>
        </a:p>
      </dgm:t>
    </dgm:pt>
    <dgm:pt modelId="{5EC09AE6-C62C-4503-8159-40751206FA09}" type="parTrans" cxnId="{A0304E2E-A36F-4DDC-BB07-7D961D045729}">
      <dgm:prSet/>
      <dgm:spPr/>
      <dgm:t>
        <a:bodyPr/>
        <a:lstStyle/>
        <a:p>
          <a:endParaRPr lang="pt-BR"/>
        </a:p>
      </dgm:t>
    </dgm:pt>
    <dgm:pt modelId="{7B99D9C0-0809-4E06-8AB5-03DB207B2D1C}" type="sibTrans" cxnId="{A0304E2E-A36F-4DDC-BB07-7D961D045729}">
      <dgm:prSet/>
      <dgm:spPr/>
      <dgm:t>
        <a:bodyPr/>
        <a:lstStyle/>
        <a:p>
          <a:endParaRPr lang="pt-BR"/>
        </a:p>
      </dgm:t>
    </dgm:pt>
    <dgm:pt modelId="{8DBE98E3-BFD8-427A-AE61-581E814A214F}">
      <dgm:prSet/>
      <dgm:spPr>
        <a:solidFill>
          <a:srgbClr val="662938"/>
        </a:solidFill>
        <a:ln>
          <a:noFill/>
        </a:ln>
      </dgm:spPr>
      <dgm:t>
        <a:bodyPr/>
        <a:lstStyle/>
        <a:p>
          <a:r>
            <a:rPr lang="pt-BR" dirty="0" err="1"/>
            <a:t>Capacidad</a:t>
          </a:r>
          <a:r>
            <a:rPr lang="pt-BR" dirty="0"/>
            <a:t>/ Outsourcing</a:t>
          </a:r>
        </a:p>
      </dgm:t>
    </dgm:pt>
    <dgm:pt modelId="{BFB10BA4-B758-456E-9D5B-C1571B38C5C6}" type="parTrans" cxnId="{2AD8086B-AA59-4031-9742-9C1D3692086B}">
      <dgm:prSet/>
      <dgm:spPr/>
      <dgm:t>
        <a:bodyPr/>
        <a:lstStyle/>
        <a:p>
          <a:endParaRPr lang="pt-BR"/>
        </a:p>
      </dgm:t>
    </dgm:pt>
    <dgm:pt modelId="{927832E8-9934-40C4-9E92-E2559A10E72E}" type="sibTrans" cxnId="{2AD8086B-AA59-4031-9742-9C1D3692086B}">
      <dgm:prSet/>
      <dgm:spPr/>
      <dgm:t>
        <a:bodyPr/>
        <a:lstStyle/>
        <a:p>
          <a:endParaRPr lang="pt-BR"/>
        </a:p>
      </dgm:t>
    </dgm:pt>
    <dgm:pt modelId="{8EBAA04F-1008-41BD-963D-7BCD57196A5C}" type="pres">
      <dgm:prSet presAssocID="{9F4B87DE-4A19-4B4B-A1F5-E247E1328721}" presName="Name0" presStyleCnt="0">
        <dgm:presLayoutVars>
          <dgm:chMax val="7"/>
          <dgm:chPref val="7"/>
          <dgm:dir/>
        </dgm:presLayoutVars>
      </dgm:prSet>
      <dgm:spPr/>
    </dgm:pt>
    <dgm:pt modelId="{7D55B737-C1DA-4223-8DDA-9AF57C30DFBB}" type="pres">
      <dgm:prSet presAssocID="{9F4B87DE-4A19-4B4B-A1F5-E247E1328721}" presName="Name1" presStyleCnt="0"/>
      <dgm:spPr/>
    </dgm:pt>
    <dgm:pt modelId="{8D8ED8C0-DF39-4DE3-91E1-3D7EB2A3B7FC}" type="pres">
      <dgm:prSet presAssocID="{9F4B87DE-4A19-4B4B-A1F5-E247E1328721}" presName="cycle" presStyleCnt="0"/>
      <dgm:spPr/>
    </dgm:pt>
    <dgm:pt modelId="{9AAAFC7B-6506-4AAC-BC2E-578C626E8BFA}" type="pres">
      <dgm:prSet presAssocID="{9F4B87DE-4A19-4B4B-A1F5-E247E1328721}" presName="srcNode" presStyleLbl="node1" presStyleIdx="0" presStyleCnt="5"/>
      <dgm:spPr/>
    </dgm:pt>
    <dgm:pt modelId="{877DE147-DA1F-4F12-BDA1-CEB03E6DE08E}" type="pres">
      <dgm:prSet presAssocID="{9F4B87DE-4A19-4B4B-A1F5-E247E1328721}" presName="conn" presStyleLbl="parChTrans1D2" presStyleIdx="0" presStyleCnt="1"/>
      <dgm:spPr/>
    </dgm:pt>
    <dgm:pt modelId="{AEBC983B-A823-477F-8773-9AB4CC4FF8D7}" type="pres">
      <dgm:prSet presAssocID="{9F4B87DE-4A19-4B4B-A1F5-E247E1328721}" presName="extraNode" presStyleLbl="node1" presStyleIdx="0" presStyleCnt="5"/>
      <dgm:spPr/>
    </dgm:pt>
    <dgm:pt modelId="{6B22406A-40E9-435F-A823-9572B64FBB61}" type="pres">
      <dgm:prSet presAssocID="{9F4B87DE-4A19-4B4B-A1F5-E247E1328721}" presName="dstNode" presStyleLbl="node1" presStyleIdx="0" presStyleCnt="5"/>
      <dgm:spPr/>
    </dgm:pt>
    <dgm:pt modelId="{310B8712-59EE-454F-B02E-0820FB5BDE7D}" type="pres">
      <dgm:prSet presAssocID="{E084D474-9A8D-45CC-A8DB-79B689C7BA09}" presName="text_1" presStyleLbl="node1" presStyleIdx="0" presStyleCnt="5">
        <dgm:presLayoutVars>
          <dgm:bulletEnabled val="1"/>
        </dgm:presLayoutVars>
      </dgm:prSet>
      <dgm:spPr/>
    </dgm:pt>
    <dgm:pt modelId="{0294433A-FDD3-4536-906B-485FAEDF3391}" type="pres">
      <dgm:prSet presAssocID="{E084D474-9A8D-45CC-A8DB-79B689C7BA09}" presName="accent_1" presStyleCnt="0"/>
      <dgm:spPr/>
    </dgm:pt>
    <dgm:pt modelId="{FA87BEAD-6E5A-4E44-AB8D-B72ABE79FA41}" type="pres">
      <dgm:prSet presAssocID="{E084D474-9A8D-45CC-A8DB-79B689C7BA09}" presName="accentRepeatNode" presStyleLbl="solidFgAcc1" presStyleIdx="0" presStyleCnt="5"/>
      <dgm:spPr>
        <a:solidFill>
          <a:srgbClr val="662938"/>
        </a:solidFill>
        <a:ln>
          <a:noFill/>
        </a:ln>
      </dgm:spPr>
    </dgm:pt>
    <dgm:pt modelId="{A1B90984-4773-4F4B-A104-ACD681C138CE}" type="pres">
      <dgm:prSet presAssocID="{104C569F-86A0-4D2B-9C1F-537A9A295759}" presName="text_2" presStyleLbl="node1" presStyleIdx="1" presStyleCnt="5">
        <dgm:presLayoutVars>
          <dgm:bulletEnabled val="1"/>
        </dgm:presLayoutVars>
      </dgm:prSet>
      <dgm:spPr/>
    </dgm:pt>
    <dgm:pt modelId="{AED93509-334B-4D08-952D-F30EC78FCAF2}" type="pres">
      <dgm:prSet presAssocID="{104C569F-86A0-4D2B-9C1F-537A9A295759}" presName="accent_2" presStyleCnt="0"/>
      <dgm:spPr/>
    </dgm:pt>
    <dgm:pt modelId="{92E506CF-A318-4486-97FA-6D6318297A0C}" type="pres">
      <dgm:prSet presAssocID="{104C569F-86A0-4D2B-9C1F-537A9A295759}" presName="accentRepeatNode" presStyleLbl="solidFgAcc1" presStyleIdx="1" presStyleCnt="5"/>
      <dgm:spPr>
        <a:solidFill>
          <a:srgbClr val="662938"/>
        </a:solidFill>
        <a:ln>
          <a:noFill/>
        </a:ln>
      </dgm:spPr>
    </dgm:pt>
    <dgm:pt modelId="{7A9B97D2-D414-4DCE-939D-7659F5011830}" type="pres">
      <dgm:prSet presAssocID="{91AEF26B-B18F-4B7B-A5F6-2B936398CF5B}" presName="text_3" presStyleLbl="node1" presStyleIdx="2" presStyleCnt="5">
        <dgm:presLayoutVars>
          <dgm:bulletEnabled val="1"/>
        </dgm:presLayoutVars>
      </dgm:prSet>
      <dgm:spPr/>
    </dgm:pt>
    <dgm:pt modelId="{0CD85100-6C12-4BF6-A529-98415FA7DF5B}" type="pres">
      <dgm:prSet presAssocID="{91AEF26B-B18F-4B7B-A5F6-2B936398CF5B}" presName="accent_3" presStyleCnt="0"/>
      <dgm:spPr/>
    </dgm:pt>
    <dgm:pt modelId="{045208B8-309E-4F99-B04F-5E5EAB8E5F61}" type="pres">
      <dgm:prSet presAssocID="{91AEF26B-B18F-4B7B-A5F6-2B936398CF5B}" presName="accentRepeatNode" presStyleLbl="solidFgAcc1" presStyleIdx="2" presStyleCnt="5"/>
      <dgm:spPr>
        <a:solidFill>
          <a:srgbClr val="662938"/>
        </a:solidFill>
        <a:ln>
          <a:noFill/>
        </a:ln>
      </dgm:spPr>
    </dgm:pt>
    <dgm:pt modelId="{6FC791A7-E8EF-4864-8DCD-BC51C2C53D72}" type="pres">
      <dgm:prSet presAssocID="{B387AC0A-0D11-40FE-B1E5-008D9B35F657}" presName="text_4" presStyleLbl="node1" presStyleIdx="3" presStyleCnt="5">
        <dgm:presLayoutVars>
          <dgm:bulletEnabled val="1"/>
        </dgm:presLayoutVars>
      </dgm:prSet>
      <dgm:spPr/>
    </dgm:pt>
    <dgm:pt modelId="{82CAB5D9-9460-4D36-A0D2-E70D0EF04603}" type="pres">
      <dgm:prSet presAssocID="{B387AC0A-0D11-40FE-B1E5-008D9B35F657}" presName="accent_4" presStyleCnt="0"/>
      <dgm:spPr/>
    </dgm:pt>
    <dgm:pt modelId="{A5997582-E438-46B4-97C8-8499C4B796EE}" type="pres">
      <dgm:prSet presAssocID="{B387AC0A-0D11-40FE-B1E5-008D9B35F657}" presName="accentRepeatNode" presStyleLbl="solidFgAcc1" presStyleIdx="3" presStyleCnt="5"/>
      <dgm:spPr>
        <a:solidFill>
          <a:srgbClr val="662938"/>
        </a:solidFill>
        <a:ln>
          <a:noFill/>
        </a:ln>
      </dgm:spPr>
    </dgm:pt>
    <dgm:pt modelId="{F8596E94-1D26-4716-85A9-A3AA1BF6FA7E}" type="pres">
      <dgm:prSet presAssocID="{8DBE98E3-BFD8-427A-AE61-581E814A214F}" presName="text_5" presStyleLbl="node1" presStyleIdx="4" presStyleCnt="5">
        <dgm:presLayoutVars>
          <dgm:bulletEnabled val="1"/>
        </dgm:presLayoutVars>
      </dgm:prSet>
      <dgm:spPr/>
    </dgm:pt>
    <dgm:pt modelId="{677A20DC-34D3-4EB5-BDB2-395E4BB71D02}" type="pres">
      <dgm:prSet presAssocID="{8DBE98E3-BFD8-427A-AE61-581E814A214F}" presName="accent_5" presStyleCnt="0"/>
      <dgm:spPr/>
    </dgm:pt>
    <dgm:pt modelId="{B0389F22-C8C0-4BB2-895F-A377690BA4F0}" type="pres">
      <dgm:prSet presAssocID="{8DBE98E3-BFD8-427A-AE61-581E814A214F}" presName="accentRepeatNode" presStyleLbl="solidFgAcc1" presStyleIdx="4" presStyleCnt="5"/>
      <dgm:spPr>
        <a:solidFill>
          <a:srgbClr val="662938"/>
        </a:solidFill>
        <a:ln>
          <a:noFill/>
        </a:ln>
      </dgm:spPr>
    </dgm:pt>
  </dgm:ptLst>
  <dgm:cxnLst>
    <dgm:cxn modelId="{E9F0FD1A-07FA-4D39-871B-863BFE8E5E8C}" type="presOf" srcId="{91AEF26B-B18F-4B7B-A5F6-2B936398CF5B}" destId="{7A9B97D2-D414-4DCE-939D-7659F5011830}" srcOrd="0" destOrd="0" presId="urn:microsoft.com/office/officeart/2008/layout/VerticalCurvedList"/>
    <dgm:cxn modelId="{A0304E2E-A36F-4DDC-BB07-7D961D045729}" srcId="{9F4B87DE-4A19-4B4B-A1F5-E247E1328721}" destId="{B387AC0A-0D11-40FE-B1E5-008D9B35F657}" srcOrd="3" destOrd="0" parTransId="{5EC09AE6-C62C-4503-8159-40751206FA09}" sibTransId="{7B99D9C0-0809-4E06-8AB5-03DB207B2D1C}"/>
    <dgm:cxn modelId="{34506D35-0D4C-4ACE-8B14-CEDC4A752BA5}" type="presOf" srcId="{9F4B87DE-4A19-4B4B-A1F5-E247E1328721}" destId="{8EBAA04F-1008-41BD-963D-7BCD57196A5C}" srcOrd="0" destOrd="0" presId="urn:microsoft.com/office/officeart/2008/layout/VerticalCurvedList"/>
    <dgm:cxn modelId="{4DE70738-84F7-4B35-9D34-46163303CF83}" type="presOf" srcId="{8DBE98E3-BFD8-427A-AE61-581E814A214F}" destId="{F8596E94-1D26-4716-85A9-A3AA1BF6FA7E}" srcOrd="0" destOrd="0" presId="urn:microsoft.com/office/officeart/2008/layout/VerticalCurvedList"/>
    <dgm:cxn modelId="{E8847348-9A95-4427-A75B-BF52E7112D7B}" type="presOf" srcId="{9B662B9D-18E7-44A4-B8F6-574EAB0E4BD7}" destId="{877DE147-DA1F-4F12-BDA1-CEB03E6DE08E}" srcOrd="0" destOrd="0" presId="urn:microsoft.com/office/officeart/2008/layout/VerticalCurvedList"/>
    <dgm:cxn modelId="{2AD8086B-AA59-4031-9742-9C1D3692086B}" srcId="{9F4B87DE-4A19-4B4B-A1F5-E247E1328721}" destId="{8DBE98E3-BFD8-427A-AE61-581E814A214F}" srcOrd="4" destOrd="0" parTransId="{BFB10BA4-B758-456E-9D5B-C1571B38C5C6}" sibTransId="{927832E8-9934-40C4-9E92-E2559A10E72E}"/>
    <dgm:cxn modelId="{B3A8C854-0CDD-4634-9D4E-0B58EC8EE07E}" type="presOf" srcId="{104C569F-86A0-4D2B-9C1F-537A9A295759}" destId="{A1B90984-4773-4F4B-A104-ACD681C138CE}" srcOrd="0" destOrd="0" presId="urn:microsoft.com/office/officeart/2008/layout/VerticalCurvedList"/>
    <dgm:cxn modelId="{6A1EAE7B-A77E-4C7F-A44A-47FA498DCAD6}" srcId="{9F4B87DE-4A19-4B4B-A1F5-E247E1328721}" destId="{91AEF26B-B18F-4B7B-A5F6-2B936398CF5B}" srcOrd="2" destOrd="0" parTransId="{59A5DBC5-D43F-4527-9531-69EFE322DBF8}" sibTransId="{7983C27A-FA16-4AA7-90FC-E38DDD69C001}"/>
    <dgm:cxn modelId="{818C3188-B967-44A7-9907-68F257B20B99}" type="presOf" srcId="{B387AC0A-0D11-40FE-B1E5-008D9B35F657}" destId="{6FC791A7-E8EF-4864-8DCD-BC51C2C53D72}" srcOrd="0" destOrd="0" presId="urn:microsoft.com/office/officeart/2008/layout/VerticalCurvedList"/>
    <dgm:cxn modelId="{27102DC6-B3E5-4B9D-9209-6F989E890078}" srcId="{9F4B87DE-4A19-4B4B-A1F5-E247E1328721}" destId="{E084D474-9A8D-45CC-A8DB-79B689C7BA09}" srcOrd="0" destOrd="0" parTransId="{E5B980C9-A76D-4E52-9E2C-05E97FD7ACBE}" sibTransId="{9B662B9D-18E7-44A4-B8F6-574EAB0E4BD7}"/>
    <dgm:cxn modelId="{D9D67CC8-4427-4F65-95DE-7F3018F3D311}" srcId="{9F4B87DE-4A19-4B4B-A1F5-E247E1328721}" destId="{104C569F-86A0-4D2B-9C1F-537A9A295759}" srcOrd="1" destOrd="0" parTransId="{D692935C-7014-4898-8223-2F0E3280E7CC}" sibTransId="{2D27E193-D9BD-46DA-9744-FF29C29C26A0}"/>
    <dgm:cxn modelId="{B6C34AD0-C252-415C-BEDD-72ECA29388BF}" type="presOf" srcId="{E084D474-9A8D-45CC-A8DB-79B689C7BA09}" destId="{310B8712-59EE-454F-B02E-0820FB5BDE7D}" srcOrd="0" destOrd="0" presId="urn:microsoft.com/office/officeart/2008/layout/VerticalCurvedList"/>
    <dgm:cxn modelId="{002B3900-5D03-48D7-8072-382170070CC7}" type="presParOf" srcId="{8EBAA04F-1008-41BD-963D-7BCD57196A5C}" destId="{7D55B737-C1DA-4223-8DDA-9AF57C30DFBB}" srcOrd="0" destOrd="0" presId="urn:microsoft.com/office/officeart/2008/layout/VerticalCurvedList"/>
    <dgm:cxn modelId="{0F35FB06-3621-4F1C-9ED1-3D28F159AA87}" type="presParOf" srcId="{7D55B737-C1DA-4223-8DDA-9AF57C30DFBB}" destId="{8D8ED8C0-DF39-4DE3-91E1-3D7EB2A3B7FC}" srcOrd="0" destOrd="0" presId="urn:microsoft.com/office/officeart/2008/layout/VerticalCurvedList"/>
    <dgm:cxn modelId="{9F98442F-3AEF-44F1-BB4B-286FCB7A19DC}" type="presParOf" srcId="{8D8ED8C0-DF39-4DE3-91E1-3D7EB2A3B7FC}" destId="{9AAAFC7B-6506-4AAC-BC2E-578C626E8BFA}" srcOrd="0" destOrd="0" presId="urn:microsoft.com/office/officeart/2008/layout/VerticalCurvedList"/>
    <dgm:cxn modelId="{4FAB605E-05B9-4C6C-8080-F567FFF9ABB1}" type="presParOf" srcId="{8D8ED8C0-DF39-4DE3-91E1-3D7EB2A3B7FC}" destId="{877DE147-DA1F-4F12-BDA1-CEB03E6DE08E}" srcOrd="1" destOrd="0" presId="urn:microsoft.com/office/officeart/2008/layout/VerticalCurvedList"/>
    <dgm:cxn modelId="{A313B084-0993-47C9-A818-666F1960D2D0}" type="presParOf" srcId="{8D8ED8C0-DF39-4DE3-91E1-3D7EB2A3B7FC}" destId="{AEBC983B-A823-477F-8773-9AB4CC4FF8D7}" srcOrd="2" destOrd="0" presId="urn:microsoft.com/office/officeart/2008/layout/VerticalCurvedList"/>
    <dgm:cxn modelId="{9A7AD785-8797-4ACD-8FA9-8FE02CBE831E}" type="presParOf" srcId="{8D8ED8C0-DF39-4DE3-91E1-3D7EB2A3B7FC}" destId="{6B22406A-40E9-435F-A823-9572B64FBB61}" srcOrd="3" destOrd="0" presId="urn:microsoft.com/office/officeart/2008/layout/VerticalCurvedList"/>
    <dgm:cxn modelId="{38870D23-4A3D-4526-A21B-35D4F839FA09}" type="presParOf" srcId="{7D55B737-C1DA-4223-8DDA-9AF57C30DFBB}" destId="{310B8712-59EE-454F-B02E-0820FB5BDE7D}" srcOrd="1" destOrd="0" presId="urn:microsoft.com/office/officeart/2008/layout/VerticalCurvedList"/>
    <dgm:cxn modelId="{9E6D58AA-7D9B-4FF7-9772-75AC56FFD299}" type="presParOf" srcId="{7D55B737-C1DA-4223-8DDA-9AF57C30DFBB}" destId="{0294433A-FDD3-4536-906B-485FAEDF3391}" srcOrd="2" destOrd="0" presId="urn:microsoft.com/office/officeart/2008/layout/VerticalCurvedList"/>
    <dgm:cxn modelId="{1460BBD0-05D7-49FE-AD44-A0B58AD98859}" type="presParOf" srcId="{0294433A-FDD3-4536-906B-485FAEDF3391}" destId="{FA87BEAD-6E5A-4E44-AB8D-B72ABE79FA41}" srcOrd="0" destOrd="0" presId="urn:microsoft.com/office/officeart/2008/layout/VerticalCurvedList"/>
    <dgm:cxn modelId="{4B109490-E6B5-4115-AFF7-96D5602F75E9}" type="presParOf" srcId="{7D55B737-C1DA-4223-8DDA-9AF57C30DFBB}" destId="{A1B90984-4773-4F4B-A104-ACD681C138CE}" srcOrd="3" destOrd="0" presId="urn:microsoft.com/office/officeart/2008/layout/VerticalCurvedList"/>
    <dgm:cxn modelId="{C2FEF185-286D-4E93-9589-EB64ECB9C73B}" type="presParOf" srcId="{7D55B737-C1DA-4223-8DDA-9AF57C30DFBB}" destId="{AED93509-334B-4D08-952D-F30EC78FCAF2}" srcOrd="4" destOrd="0" presId="urn:microsoft.com/office/officeart/2008/layout/VerticalCurvedList"/>
    <dgm:cxn modelId="{72F651A9-0BDE-4FE9-9731-F862EB7E68E6}" type="presParOf" srcId="{AED93509-334B-4D08-952D-F30EC78FCAF2}" destId="{92E506CF-A318-4486-97FA-6D6318297A0C}" srcOrd="0" destOrd="0" presId="urn:microsoft.com/office/officeart/2008/layout/VerticalCurvedList"/>
    <dgm:cxn modelId="{88B17FEB-C4E8-4F04-8576-E8D4B15DAD0D}" type="presParOf" srcId="{7D55B737-C1DA-4223-8DDA-9AF57C30DFBB}" destId="{7A9B97D2-D414-4DCE-939D-7659F5011830}" srcOrd="5" destOrd="0" presId="urn:microsoft.com/office/officeart/2008/layout/VerticalCurvedList"/>
    <dgm:cxn modelId="{650C5B9D-E12E-4DDF-8725-4A3FEE24FCDD}" type="presParOf" srcId="{7D55B737-C1DA-4223-8DDA-9AF57C30DFBB}" destId="{0CD85100-6C12-4BF6-A529-98415FA7DF5B}" srcOrd="6" destOrd="0" presId="urn:microsoft.com/office/officeart/2008/layout/VerticalCurvedList"/>
    <dgm:cxn modelId="{43B0FEA4-CB6E-4334-B9AC-0B4AF11D4939}" type="presParOf" srcId="{0CD85100-6C12-4BF6-A529-98415FA7DF5B}" destId="{045208B8-309E-4F99-B04F-5E5EAB8E5F61}" srcOrd="0" destOrd="0" presId="urn:microsoft.com/office/officeart/2008/layout/VerticalCurvedList"/>
    <dgm:cxn modelId="{C19B0D99-E141-40A3-8FBC-3CF698480510}" type="presParOf" srcId="{7D55B737-C1DA-4223-8DDA-9AF57C30DFBB}" destId="{6FC791A7-E8EF-4864-8DCD-BC51C2C53D72}" srcOrd="7" destOrd="0" presId="urn:microsoft.com/office/officeart/2008/layout/VerticalCurvedList"/>
    <dgm:cxn modelId="{64F9D5AC-37F3-4466-8062-C11EA3DD5FAE}" type="presParOf" srcId="{7D55B737-C1DA-4223-8DDA-9AF57C30DFBB}" destId="{82CAB5D9-9460-4D36-A0D2-E70D0EF04603}" srcOrd="8" destOrd="0" presId="urn:microsoft.com/office/officeart/2008/layout/VerticalCurvedList"/>
    <dgm:cxn modelId="{8A029A11-F7AA-47D1-9BE9-0A43AB195138}" type="presParOf" srcId="{82CAB5D9-9460-4D36-A0D2-E70D0EF04603}" destId="{A5997582-E438-46B4-97C8-8499C4B796EE}" srcOrd="0" destOrd="0" presId="urn:microsoft.com/office/officeart/2008/layout/VerticalCurvedList"/>
    <dgm:cxn modelId="{023BFFFA-33F7-43DE-BB55-DEB7FCCD10BE}" type="presParOf" srcId="{7D55B737-C1DA-4223-8DDA-9AF57C30DFBB}" destId="{F8596E94-1D26-4716-85A9-A3AA1BF6FA7E}" srcOrd="9" destOrd="0" presId="urn:microsoft.com/office/officeart/2008/layout/VerticalCurvedList"/>
    <dgm:cxn modelId="{A4D7FC85-031E-477C-89DF-B9D60547724D}" type="presParOf" srcId="{7D55B737-C1DA-4223-8DDA-9AF57C30DFBB}" destId="{677A20DC-34D3-4EB5-BDB2-395E4BB71D02}" srcOrd="10" destOrd="0" presId="urn:microsoft.com/office/officeart/2008/layout/VerticalCurvedList"/>
    <dgm:cxn modelId="{2DB0C291-07DA-4DD8-905E-D530438A14D6}" type="presParOf" srcId="{677A20DC-34D3-4EB5-BDB2-395E4BB71D02}" destId="{B0389F22-C8C0-4BB2-895F-A377690BA4F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75E05-8232-4DC5-9ED7-DB0BB30795A1}">
      <dsp:nvSpPr>
        <dsp:cNvPr id="0" name=""/>
        <dsp:cNvSpPr/>
      </dsp:nvSpPr>
      <dsp:spPr>
        <a:xfrm>
          <a:off x="3700340" y="2454906"/>
          <a:ext cx="2068141" cy="1867042"/>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dirty="0" err="1"/>
            <a:t>Educación</a:t>
          </a:r>
          <a:endParaRPr lang="pt-BR" sz="2600" kern="1200" dirty="0"/>
        </a:p>
      </dsp:txBody>
      <dsp:txXfrm>
        <a:off x="4003212" y="2728328"/>
        <a:ext cx="1462397" cy="1320198"/>
      </dsp:txXfrm>
    </dsp:sp>
    <dsp:sp modelId="{C5530006-BBF4-4837-A691-4A0333F1BF4E}">
      <dsp:nvSpPr>
        <dsp:cNvPr id="0" name=""/>
        <dsp:cNvSpPr/>
      </dsp:nvSpPr>
      <dsp:spPr>
        <a:xfrm rot="16200000">
          <a:off x="4452363" y="2155112"/>
          <a:ext cx="564096" cy="35492"/>
        </a:xfrm>
        <a:custGeom>
          <a:avLst/>
          <a:gdLst/>
          <a:ahLst/>
          <a:cxnLst/>
          <a:rect l="0" t="0" r="0" b="0"/>
          <a:pathLst>
            <a:path>
              <a:moveTo>
                <a:pt x="0" y="17746"/>
              </a:moveTo>
              <a:lnTo>
                <a:pt x="564096" y="17746"/>
              </a:lnTo>
            </a:path>
          </a:pathLst>
        </a:custGeom>
        <a:noFill/>
        <a:ln w="12700" cap="flat" cmpd="sng" algn="ctr">
          <a:solidFill>
            <a:srgbClr val="66293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720309" y="2158755"/>
        <a:ext cx="28204" cy="28204"/>
      </dsp:txXfrm>
    </dsp:sp>
    <dsp:sp modelId="{48D6C138-9FA6-46BC-BA33-667A91B5587E}">
      <dsp:nvSpPr>
        <dsp:cNvPr id="0" name=""/>
        <dsp:cNvSpPr/>
      </dsp:nvSpPr>
      <dsp:spPr>
        <a:xfrm>
          <a:off x="3700340" y="23767"/>
          <a:ext cx="2068141" cy="1867042"/>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Leyes</a:t>
          </a:r>
          <a:endParaRPr lang="pt-BR" sz="2000" kern="1200" dirty="0"/>
        </a:p>
      </dsp:txBody>
      <dsp:txXfrm>
        <a:off x="4003212" y="297189"/>
        <a:ext cx="1462397" cy="1320198"/>
      </dsp:txXfrm>
    </dsp:sp>
    <dsp:sp modelId="{707B9E19-59C9-413F-B3EF-FC02F7653C97}">
      <dsp:nvSpPr>
        <dsp:cNvPr id="0" name=""/>
        <dsp:cNvSpPr/>
      </dsp:nvSpPr>
      <dsp:spPr>
        <a:xfrm rot="20520000">
          <a:off x="5697958" y="2995049"/>
          <a:ext cx="385056" cy="35492"/>
        </a:xfrm>
        <a:custGeom>
          <a:avLst/>
          <a:gdLst/>
          <a:ahLst/>
          <a:cxnLst/>
          <a:rect l="0" t="0" r="0" b="0"/>
          <a:pathLst>
            <a:path>
              <a:moveTo>
                <a:pt x="0" y="17746"/>
              </a:moveTo>
              <a:lnTo>
                <a:pt x="385056" y="17746"/>
              </a:lnTo>
            </a:path>
          </a:pathLst>
        </a:custGeom>
        <a:noFill/>
        <a:ln w="12700" cap="flat" cmpd="sng" algn="ctr">
          <a:solidFill>
            <a:srgbClr val="66293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5880860" y="3003169"/>
        <a:ext cx="19252" cy="19252"/>
      </dsp:txXfrm>
    </dsp:sp>
    <dsp:sp modelId="{C68A46E5-9F7D-4B46-8070-4D9FD5B8F3B5}">
      <dsp:nvSpPr>
        <dsp:cNvPr id="0" name=""/>
        <dsp:cNvSpPr/>
      </dsp:nvSpPr>
      <dsp:spPr>
        <a:xfrm>
          <a:off x="6012490" y="1703643"/>
          <a:ext cx="2068141" cy="1867042"/>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Asociaciones</a:t>
          </a:r>
          <a:endParaRPr lang="pt-BR" sz="2000" kern="1200" dirty="0"/>
        </a:p>
      </dsp:txBody>
      <dsp:txXfrm>
        <a:off x="6315362" y="1977065"/>
        <a:ext cx="1462397" cy="1320198"/>
      </dsp:txXfrm>
    </dsp:sp>
    <dsp:sp modelId="{B77AB6D5-EF56-4CA9-9B02-B8A29E79DE61}">
      <dsp:nvSpPr>
        <dsp:cNvPr id="0" name=""/>
        <dsp:cNvSpPr/>
      </dsp:nvSpPr>
      <dsp:spPr>
        <a:xfrm rot="3240000">
          <a:off x="5198204" y="4354097"/>
          <a:ext cx="501401" cy="35492"/>
        </a:xfrm>
        <a:custGeom>
          <a:avLst/>
          <a:gdLst/>
          <a:ahLst/>
          <a:cxnLst/>
          <a:rect l="0" t="0" r="0" b="0"/>
          <a:pathLst>
            <a:path>
              <a:moveTo>
                <a:pt x="0" y="17746"/>
              </a:moveTo>
              <a:lnTo>
                <a:pt x="501401" y="17746"/>
              </a:lnTo>
            </a:path>
          </a:pathLst>
        </a:custGeom>
        <a:noFill/>
        <a:ln w="12700" cap="flat" cmpd="sng" algn="ctr">
          <a:solidFill>
            <a:srgbClr val="66293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5436370" y="4359308"/>
        <a:ext cx="25070" cy="25070"/>
      </dsp:txXfrm>
    </dsp:sp>
    <dsp:sp modelId="{CCD272DE-2EFD-4653-BA8B-95E3E3CF32DE}">
      <dsp:nvSpPr>
        <dsp:cNvPr id="0" name=""/>
        <dsp:cNvSpPr/>
      </dsp:nvSpPr>
      <dsp:spPr>
        <a:xfrm>
          <a:off x="5129328" y="4421738"/>
          <a:ext cx="2068141" cy="1867042"/>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Viabilidad</a:t>
          </a:r>
          <a:r>
            <a:rPr lang="pt-BR" sz="2000" kern="1200" dirty="0"/>
            <a:t> Económica</a:t>
          </a:r>
        </a:p>
      </dsp:txBody>
      <dsp:txXfrm>
        <a:off x="5432200" y="4695160"/>
        <a:ext cx="1462397" cy="1320198"/>
      </dsp:txXfrm>
    </dsp:sp>
    <dsp:sp modelId="{95777E97-0544-44A0-BC8C-FAC374089F2F}">
      <dsp:nvSpPr>
        <dsp:cNvPr id="0" name=""/>
        <dsp:cNvSpPr/>
      </dsp:nvSpPr>
      <dsp:spPr>
        <a:xfrm rot="7560000">
          <a:off x="3769217" y="4354097"/>
          <a:ext cx="501401" cy="35492"/>
        </a:xfrm>
        <a:custGeom>
          <a:avLst/>
          <a:gdLst/>
          <a:ahLst/>
          <a:cxnLst/>
          <a:rect l="0" t="0" r="0" b="0"/>
          <a:pathLst>
            <a:path>
              <a:moveTo>
                <a:pt x="0" y="17746"/>
              </a:moveTo>
              <a:lnTo>
                <a:pt x="501401" y="17746"/>
              </a:lnTo>
            </a:path>
          </a:pathLst>
        </a:custGeom>
        <a:noFill/>
        <a:ln w="12700" cap="flat" cmpd="sng" algn="ctr">
          <a:solidFill>
            <a:srgbClr val="66293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4007382" y="4359308"/>
        <a:ext cx="25070" cy="25070"/>
      </dsp:txXfrm>
    </dsp:sp>
    <dsp:sp modelId="{132817B8-C3C8-46B0-BE8A-6D19B66F2C8C}">
      <dsp:nvSpPr>
        <dsp:cNvPr id="0" name=""/>
        <dsp:cNvSpPr/>
      </dsp:nvSpPr>
      <dsp:spPr>
        <a:xfrm>
          <a:off x="2271353" y="4421738"/>
          <a:ext cx="2068141" cy="1867042"/>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Capacidad</a:t>
          </a:r>
          <a:r>
            <a:rPr lang="pt-BR" sz="2000" kern="1200" dirty="0"/>
            <a:t>/ Outsourcing</a:t>
          </a:r>
        </a:p>
      </dsp:txBody>
      <dsp:txXfrm>
        <a:off x="2574225" y="4695160"/>
        <a:ext cx="1462397" cy="1320198"/>
      </dsp:txXfrm>
    </dsp:sp>
    <dsp:sp modelId="{5A2943CC-E7F5-4524-83A4-52133E1E198B}">
      <dsp:nvSpPr>
        <dsp:cNvPr id="0" name=""/>
        <dsp:cNvSpPr/>
      </dsp:nvSpPr>
      <dsp:spPr>
        <a:xfrm rot="11880000">
          <a:off x="3385808" y="2995049"/>
          <a:ext cx="385056" cy="35492"/>
        </a:xfrm>
        <a:custGeom>
          <a:avLst/>
          <a:gdLst/>
          <a:ahLst/>
          <a:cxnLst/>
          <a:rect l="0" t="0" r="0" b="0"/>
          <a:pathLst>
            <a:path>
              <a:moveTo>
                <a:pt x="0" y="17746"/>
              </a:moveTo>
              <a:lnTo>
                <a:pt x="385056" y="17746"/>
              </a:lnTo>
            </a:path>
          </a:pathLst>
        </a:custGeom>
        <a:noFill/>
        <a:ln w="12700" cap="flat" cmpd="sng" algn="ctr">
          <a:solidFill>
            <a:srgbClr val="66293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3568709" y="3003169"/>
        <a:ext cx="19252" cy="19252"/>
      </dsp:txXfrm>
    </dsp:sp>
    <dsp:sp modelId="{3160BA7A-3E4F-41EE-9B5E-865DAEDAA7AA}">
      <dsp:nvSpPr>
        <dsp:cNvPr id="0" name=""/>
        <dsp:cNvSpPr/>
      </dsp:nvSpPr>
      <dsp:spPr>
        <a:xfrm>
          <a:off x="1388190" y="1703643"/>
          <a:ext cx="2068141" cy="1867042"/>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Gobierno</a:t>
          </a:r>
          <a:r>
            <a:rPr lang="pt-BR" sz="2000" kern="1200" dirty="0"/>
            <a:t>/ Políticas</a:t>
          </a:r>
        </a:p>
      </dsp:txBody>
      <dsp:txXfrm>
        <a:off x="1691062" y="1977065"/>
        <a:ext cx="1462397" cy="1320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75E05-8232-4DC5-9ED7-DB0BB30795A1}">
      <dsp:nvSpPr>
        <dsp:cNvPr id="0" name=""/>
        <dsp:cNvSpPr/>
      </dsp:nvSpPr>
      <dsp:spPr>
        <a:xfrm>
          <a:off x="3700340" y="2454906"/>
          <a:ext cx="2068141" cy="1867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dirty="0" err="1"/>
            <a:t>Educación</a:t>
          </a:r>
          <a:endParaRPr lang="pt-BR" sz="2600" kern="1200" dirty="0"/>
        </a:p>
      </dsp:txBody>
      <dsp:txXfrm>
        <a:off x="4003212" y="2728328"/>
        <a:ext cx="1462397" cy="1320198"/>
      </dsp:txXfrm>
    </dsp:sp>
    <dsp:sp modelId="{C5530006-BBF4-4837-A691-4A0333F1BF4E}">
      <dsp:nvSpPr>
        <dsp:cNvPr id="0" name=""/>
        <dsp:cNvSpPr/>
      </dsp:nvSpPr>
      <dsp:spPr>
        <a:xfrm rot="16200000">
          <a:off x="4452363" y="2155112"/>
          <a:ext cx="564096" cy="35492"/>
        </a:xfrm>
        <a:custGeom>
          <a:avLst/>
          <a:gdLst/>
          <a:ahLst/>
          <a:cxnLst/>
          <a:rect l="0" t="0" r="0" b="0"/>
          <a:pathLst>
            <a:path>
              <a:moveTo>
                <a:pt x="0" y="17746"/>
              </a:moveTo>
              <a:lnTo>
                <a:pt x="564096"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720309" y="2158755"/>
        <a:ext cx="28204" cy="28204"/>
      </dsp:txXfrm>
    </dsp:sp>
    <dsp:sp modelId="{48D6C138-9FA6-46BC-BA33-667A91B5587E}">
      <dsp:nvSpPr>
        <dsp:cNvPr id="0" name=""/>
        <dsp:cNvSpPr/>
      </dsp:nvSpPr>
      <dsp:spPr>
        <a:xfrm>
          <a:off x="3700340" y="23767"/>
          <a:ext cx="2068141" cy="1867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Leyes</a:t>
          </a:r>
          <a:endParaRPr lang="pt-BR" sz="2000" kern="1200" dirty="0"/>
        </a:p>
      </dsp:txBody>
      <dsp:txXfrm>
        <a:off x="4003212" y="297189"/>
        <a:ext cx="1462397" cy="1320198"/>
      </dsp:txXfrm>
    </dsp:sp>
    <dsp:sp modelId="{707B9E19-59C9-413F-B3EF-FC02F7653C97}">
      <dsp:nvSpPr>
        <dsp:cNvPr id="0" name=""/>
        <dsp:cNvSpPr/>
      </dsp:nvSpPr>
      <dsp:spPr>
        <a:xfrm rot="20520000">
          <a:off x="5697958" y="2995049"/>
          <a:ext cx="385056" cy="35492"/>
        </a:xfrm>
        <a:custGeom>
          <a:avLst/>
          <a:gdLst/>
          <a:ahLst/>
          <a:cxnLst/>
          <a:rect l="0" t="0" r="0" b="0"/>
          <a:pathLst>
            <a:path>
              <a:moveTo>
                <a:pt x="0" y="17746"/>
              </a:moveTo>
              <a:lnTo>
                <a:pt x="385056"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5880860" y="3003169"/>
        <a:ext cx="19252" cy="19252"/>
      </dsp:txXfrm>
    </dsp:sp>
    <dsp:sp modelId="{C68A46E5-9F7D-4B46-8070-4D9FD5B8F3B5}">
      <dsp:nvSpPr>
        <dsp:cNvPr id="0" name=""/>
        <dsp:cNvSpPr/>
      </dsp:nvSpPr>
      <dsp:spPr>
        <a:xfrm>
          <a:off x="6012490" y="1703643"/>
          <a:ext cx="2068141" cy="1867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Asociaciones</a:t>
          </a:r>
          <a:endParaRPr lang="pt-BR" sz="2000" kern="1200" dirty="0"/>
        </a:p>
      </dsp:txBody>
      <dsp:txXfrm>
        <a:off x="6315362" y="1977065"/>
        <a:ext cx="1462397" cy="1320198"/>
      </dsp:txXfrm>
    </dsp:sp>
    <dsp:sp modelId="{B77AB6D5-EF56-4CA9-9B02-B8A29E79DE61}">
      <dsp:nvSpPr>
        <dsp:cNvPr id="0" name=""/>
        <dsp:cNvSpPr/>
      </dsp:nvSpPr>
      <dsp:spPr>
        <a:xfrm rot="3240000">
          <a:off x="5198204" y="4354097"/>
          <a:ext cx="501401" cy="35492"/>
        </a:xfrm>
        <a:custGeom>
          <a:avLst/>
          <a:gdLst/>
          <a:ahLst/>
          <a:cxnLst/>
          <a:rect l="0" t="0" r="0" b="0"/>
          <a:pathLst>
            <a:path>
              <a:moveTo>
                <a:pt x="0" y="17746"/>
              </a:moveTo>
              <a:lnTo>
                <a:pt x="501401"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5436370" y="4359308"/>
        <a:ext cx="25070" cy="25070"/>
      </dsp:txXfrm>
    </dsp:sp>
    <dsp:sp modelId="{CCD272DE-2EFD-4653-BA8B-95E3E3CF32DE}">
      <dsp:nvSpPr>
        <dsp:cNvPr id="0" name=""/>
        <dsp:cNvSpPr/>
      </dsp:nvSpPr>
      <dsp:spPr>
        <a:xfrm>
          <a:off x="5129328" y="4421738"/>
          <a:ext cx="2068141" cy="1867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Viabilidad</a:t>
          </a:r>
          <a:r>
            <a:rPr lang="pt-BR" sz="2000" kern="1200" dirty="0"/>
            <a:t> Económica</a:t>
          </a:r>
        </a:p>
      </dsp:txBody>
      <dsp:txXfrm>
        <a:off x="5432200" y="4695160"/>
        <a:ext cx="1462397" cy="1320198"/>
      </dsp:txXfrm>
    </dsp:sp>
    <dsp:sp modelId="{95777E97-0544-44A0-BC8C-FAC374089F2F}">
      <dsp:nvSpPr>
        <dsp:cNvPr id="0" name=""/>
        <dsp:cNvSpPr/>
      </dsp:nvSpPr>
      <dsp:spPr>
        <a:xfrm rot="7560000">
          <a:off x="3769217" y="4354097"/>
          <a:ext cx="501401" cy="35492"/>
        </a:xfrm>
        <a:custGeom>
          <a:avLst/>
          <a:gdLst/>
          <a:ahLst/>
          <a:cxnLst/>
          <a:rect l="0" t="0" r="0" b="0"/>
          <a:pathLst>
            <a:path>
              <a:moveTo>
                <a:pt x="0" y="17746"/>
              </a:moveTo>
              <a:lnTo>
                <a:pt x="501401"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4007382" y="4359308"/>
        <a:ext cx="25070" cy="25070"/>
      </dsp:txXfrm>
    </dsp:sp>
    <dsp:sp modelId="{132817B8-C3C8-46B0-BE8A-6D19B66F2C8C}">
      <dsp:nvSpPr>
        <dsp:cNvPr id="0" name=""/>
        <dsp:cNvSpPr/>
      </dsp:nvSpPr>
      <dsp:spPr>
        <a:xfrm>
          <a:off x="2271353" y="4421738"/>
          <a:ext cx="2068141" cy="1867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Capacidad</a:t>
          </a:r>
          <a:r>
            <a:rPr lang="pt-BR" sz="2000" kern="1200" dirty="0"/>
            <a:t>/ Outsourcing</a:t>
          </a:r>
        </a:p>
      </dsp:txBody>
      <dsp:txXfrm>
        <a:off x="2574225" y="4695160"/>
        <a:ext cx="1462397" cy="1320198"/>
      </dsp:txXfrm>
    </dsp:sp>
    <dsp:sp modelId="{5A2943CC-E7F5-4524-83A4-52133E1E198B}">
      <dsp:nvSpPr>
        <dsp:cNvPr id="0" name=""/>
        <dsp:cNvSpPr/>
      </dsp:nvSpPr>
      <dsp:spPr>
        <a:xfrm rot="11880000">
          <a:off x="3385808" y="2995049"/>
          <a:ext cx="385056" cy="35492"/>
        </a:xfrm>
        <a:custGeom>
          <a:avLst/>
          <a:gdLst/>
          <a:ahLst/>
          <a:cxnLst/>
          <a:rect l="0" t="0" r="0" b="0"/>
          <a:pathLst>
            <a:path>
              <a:moveTo>
                <a:pt x="0" y="17746"/>
              </a:moveTo>
              <a:lnTo>
                <a:pt x="385056"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3568709" y="3003169"/>
        <a:ext cx="19252" cy="19252"/>
      </dsp:txXfrm>
    </dsp:sp>
    <dsp:sp modelId="{3160BA7A-3E4F-41EE-9B5E-865DAEDAA7AA}">
      <dsp:nvSpPr>
        <dsp:cNvPr id="0" name=""/>
        <dsp:cNvSpPr/>
      </dsp:nvSpPr>
      <dsp:spPr>
        <a:xfrm>
          <a:off x="1388190" y="1703643"/>
          <a:ext cx="2068141" cy="1867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err="1"/>
            <a:t>Gobierno</a:t>
          </a:r>
          <a:r>
            <a:rPr lang="pt-BR" sz="2000" kern="1200" dirty="0"/>
            <a:t>/ Políticas</a:t>
          </a:r>
        </a:p>
      </dsp:txBody>
      <dsp:txXfrm>
        <a:off x="1691062" y="1977065"/>
        <a:ext cx="1462397" cy="1320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DE147-DA1F-4F12-BDA1-CEB03E6DE08E}">
      <dsp:nvSpPr>
        <dsp:cNvPr id="0" name=""/>
        <dsp:cNvSpPr/>
      </dsp:nvSpPr>
      <dsp:spPr>
        <a:xfrm>
          <a:off x="-7755417" y="-1184976"/>
          <a:ext cx="9227953" cy="9227953"/>
        </a:xfrm>
        <a:prstGeom prst="blockArc">
          <a:avLst>
            <a:gd name="adj1" fmla="val 18900000"/>
            <a:gd name="adj2" fmla="val 2700000"/>
            <a:gd name="adj3" fmla="val 234"/>
          </a:avLst>
        </a:prstGeom>
        <a:solidFill>
          <a:schemeClr val="bg1"/>
        </a:solid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310B8712-59EE-454F-B02E-0820FB5BDE7D}">
      <dsp:nvSpPr>
        <dsp:cNvPr id="0" name=""/>
        <dsp:cNvSpPr/>
      </dsp:nvSpPr>
      <dsp:spPr>
        <a:xfrm>
          <a:off x="642720" y="428487"/>
          <a:ext cx="5338009" cy="857524"/>
        </a:xfrm>
        <a:prstGeom prst="rect">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660" tIns="91440" rIns="91440" bIns="91440" numCol="1" spcCol="1270" anchor="ctr" anchorCtr="0">
          <a:noAutofit/>
        </a:bodyPr>
        <a:lstStyle/>
        <a:p>
          <a:pPr marL="0" lvl="0" indent="0" algn="l" defTabSz="1600200">
            <a:lnSpc>
              <a:spcPct val="90000"/>
            </a:lnSpc>
            <a:spcBef>
              <a:spcPct val="0"/>
            </a:spcBef>
            <a:spcAft>
              <a:spcPct val="35000"/>
            </a:spcAft>
            <a:buNone/>
          </a:pPr>
          <a:r>
            <a:rPr lang="pt-BR" sz="3600" kern="1200" dirty="0" err="1"/>
            <a:t>Leyes</a:t>
          </a:r>
          <a:endParaRPr lang="pt-BR" sz="3600" kern="1200" dirty="0"/>
        </a:p>
      </dsp:txBody>
      <dsp:txXfrm>
        <a:off x="642720" y="428487"/>
        <a:ext cx="5338009" cy="857524"/>
      </dsp:txXfrm>
    </dsp:sp>
    <dsp:sp modelId="{FA87BEAD-6E5A-4E44-AB8D-B72ABE79FA41}">
      <dsp:nvSpPr>
        <dsp:cNvPr id="0" name=""/>
        <dsp:cNvSpPr/>
      </dsp:nvSpPr>
      <dsp:spPr>
        <a:xfrm>
          <a:off x="106768" y="321297"/>
          <a:ext cx="1071905" cy="1071905"/>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B90984-4773-4F4B-A104-ACD681C138CE}">
      <dsp:nvSpPr>
        <dsp:cNvPr id="0" name=""/>
        <dsp:cNvSpPr/>
      </dsp:nvSpPr>
      <dsp:spPr>
        <a:xfrm>
          <a:off x="1257197" y="1714363"/>
          <a:ext cx="4723532" cy="857524"/>
        </a:xfrm>
        <a:prstGeom prst="rect">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660" tIns="91440" rIns="91440" bIns="91440" numCol="1" spcCol="1270" anchor="ctr" anchorCtr="0">
          <a:noAutofit/>
        </a:bodyPr>
        <a:lstStyle/>
        <a:p>
          <a:pPr marL="0" lvl="0" indent="0" algn="l" defTabSz="1600200">
            <a:lnSpc>
              <a:spcPct val="90000"/>
            </a:lnSpc>
            <a:spcBef>
              <a:spcPct val="0"/>
            </a:spcBef>
            <a:spcAft>
              <a:spcPct val="35000"/>
            </a:spcAft>
            <a:buNone/>
          </a:pPr>
          <a:r>
            <a:rPr lang="pt-BR" sz="3600" kern="1200" dirty="0" err="1"/>
            <a:t>Gobierno</a:t>
          </a:r>
          <a:r>
            <a:rPr lang="pt-BR" sz="3600" kern="1200" dirty="0"/>
            <a:t>/ Políticas</a:t>
          </a:r>
        </a:p>
      </dsp:txBody>
      <dsp:txXfrm>
        <a:off x="1257197" y="1714363"/>
        <a:ext cx="4723532" cy="857524"/>
      </dsp:txXfrm>
    </dsp:sp>
    <dsp:sp modelId="{92E506CF-A318-4486-97FA-6D6318297A0C}">
      <dsp:nvSpPr>
        <dsp:cNvPr id="0" name=""/>
        <dsp:cNvSpPr/>
      </dsp:nvSpPr>
      <dsp:spPr>
        <a:xfrm>
          <a:off x="721244" y="1607172"/>
          <a:ext cx="1071905" cy="1071905"/>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A9B97D2-D414-4DCE-939D-7659F5011830}">
      <dsp:nvSpPr>
        <dsp:cNvPr id="0" name=""/>
        <dsp:cNvSpPr/>
      </dsp:nvSpPr>
      <dsp:spPr>
        <a:xfrm>
          <a:off x="1445792" y="3000238"/>
          <a:ext cx="4534937" cy="857524"/>
        </a:xfrm>
        <a:prstGeom prst="rect">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660" tIns="91440" rIns="91440" bIns="91440" numCol="1" spcCol="1270" anchor="ctr" anchorCtr="0">
          <a:noAutofit/>
        </a:bodyPr>
        <a:lstStyle/>
        <a:p>
          <a:pPr marL="0" lvl="0" indent="0" algn="l" defTabSz="1600200">
            <a:lnSpc>
              <a:spcPct val="90000"/>
            </a:lnSpc>
            <a:spcBef>
              <a:spcPct val="0"/>
            </a:spcBef>
            <a:spcAft>
              <a:spcPct val="35000"/>
            </a:spcAft>
            <a:buNone/>
          </a:pPr>
          <a:r>
            <a:rPr lang="pt-BR" sz="3600" kern="1200" dirty="0" err="1"/>
            <a:t>Asociaciones</a:t>
          </a:r>
          <a:endParaRPr lang="pt-BR" sz="3600" kern="1200" dirty="0"/>
        </a:p>
      </dsp:txBody>
      <dsp:txXfrm>
        <a:off x="1445792" y="3000238"/>
        <a:ext cx="4534937" cy="857524"/>
      </dsp:txXfrm>
    </dsp:sp>
    <dsp:sp modelId="{045208B8-309E-4F99-B04F-5E5EAB8E5F61}">
      <dsp:nvSpPr>
        <dsp:cNvPr id="0" name=""/>
        <dsp:cNvSpPr/>
      </dsp:nvSpPr>
      <dsp:spPr>
        <a:xfrm>
          <a:off x="909839" y="2893047"/>
          <a:ext cx="1071905" cy="1071905"/>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C791A7-E8EF-4864-8DCD-BC51C2C53D72}">
      <dsp:nvSpPr>
        <dsp:cNvPr id="0" name=""/>
        <dsp:cNvSpPr/>
      </dsp:nvSpPr>
      <dsp:spPr>
        <a:xfrm>
          <a:off x="1257197" y="4286113"/>
          <a:ext cx="4723532" cy="857524"/>
        </a:xfrm>
        <a:prstGeom prst="rect">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660" tIns="91440" rIns="91440" bIns="91440" numCol="1" spcCol="1270" anchor="ctr" anchorCtr="0">
          <a:noAutofit/>
        </a:bodyPr>
        <a:lstStyle/>
        <a:p>
          <a:pPr marL="0" lvl="0" indent="0" algn="l" defTabSz="1600200">
            <a:lnSpc>
              <a:spcPct val="90000"/>
            </a:lnSpc>
            <a:spcBef>
              <a:spcPct val="0"/>
            </a:spcBef>
            <a:spcAft>
              <a:spcPct val="35000"/>
            </a:spcAft>
            <a:buNone/>
          </a:pPr>
          <a:r>
            <a:rPr lang="pt-BR" sz="3600" kern="1200" dirty="0" err="1"/>
            <a:t>Viabilidad</a:t>
          </a:r>
          <a:r>
            <a:rPr lang="pt-BR" sz="3600" kern="1200" dirty="0"/>
            <a:t> Económica</a:t>
          </a:r>
        </a:p>
      </dsp:txBody>
      <dsp:txXfrm>
        <a:off x="1257197" y="4286113"/>
        <a:ext cx="4723532" cy="857524"/>
      </dsp:txXfrm>
    </dsp:sp>
    <dsp:sp modelId="{A5997582-E438-46B4-97C8-8499C4B796EE}">
      <dsp:nvSpPr>
        <dsp:cNvPr id="0" name=""/>
        <dsp:cNvSpPr/>
      </dsp:nvSpPr>
      <dsp:spPr>
        <a:xfrm>
          <a:off x="721244" y="4178922"/>
          <a:ext cx="1071905" cy="1071905"/>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8596E94-1D26-4716-85A9-A3AA1BF6FA7E}">
      <dsp:nvSpPr>
        <dsp:cNvPr id="0" name=""/>
        <dsp:cNvSpPr/>
      </dsp:nvSpPr>
      <dsp:spPr>
        <a:xfrm>
          <a:off x="642720" y="5571988"/>
          <a:ext cx="5338009" cy="857524"/>
        </a:xfrm>
        <a:prstGeom prst="rect">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660" tIns="91440" rIns="91440" bIns="91440" numCol="1" spcCol="1270" anchor="ctr" anchorCtr="0">
          <a:noAutofit/>
        </a:bodyPr>
        <a:lstStyle/>
        <a:p>
          <a:pPr marL="0" lvl="0" indent="0" algn="l" defTabSz="1600200">
            <a:lnSpc>
              <a:spcPct val="90000"/>
            </a:lnSpc>
            <a:spcBef>
              <a:spcPct val="0"/>
            </a:spcBef>
            <a:spcAft>
              <a:spcPct val="35000"/>
            </a:spcAft>
            <a:buNone/>
          </a:pPr>
          <a:r>
            <a:rPr lang="pt-BR" sz="3600" kern="1200" dirty="0" err="1"/>
            <a:t>Capacidad</a:t>
          </a:r>
          <a:r>
            <a:rPr lang="pt-BR" sz="3600" kern="1200" dirty="0"/>
            <a:t>/ Outsourcing</a:t>
          </a:r>
        </a:p>
      </dsp:txBody>
      <dsp:txXfrm>
        <a:off x="642720" y="5571988"/>
        <a:ext cx="5338009" cy="857524"/>
      </dsp:txXfrm>
    </dsp:sp>
    <dsp:sp modelId="{B0389F22-C8C0-4BB2-895F-A377690BA4F0}">
      <dsp:nvSpPr>
        <dsp:cNvPr id="0" name=""/>
        <dsp:cNvSpPr/>
      </dsp:nvSpPr>
      <dsp:spPr>
        <a:xfrm>
          <a:off x="106768" y="5464798"/>
          <a:ext cx="1071905" cy="1071905"/>
        </a:xfrm>
        <a:prstGeom prst="ellipse">
          <a:avLst/>
        </a:prstGeom>
        <a:solidFill>
          <a:srgbClr val="662938"/>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1" cy="1460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1" cy="146050"/>
          </a:xfrm>
          <a:prstGeom prst="rect">
            <a:avLst/>
          </a:prstGeom>
        </p:spPr>
        <p:txBody>
          <a:bodyPr vert="horz" lIns="91440" tIns="45720" rIns="91440" bIns="45720" rtlCol="0"/>
          <a:lstStyle>
            <a:lvl1pPr algn="r">
              <a:defRPr sz="1200"/>
            </a:lvl1pPr>
          </a:lstStyle>
          <a:p>
            <a:fld id="{09383F7D-2E20-4C48-91C1-99EE72CE3593}" type="datetimeFigureOut">
              <a:rPr lang="en-US" smtClean="0"/>
              <a:t>11/5/2019</a:t>
            </a:fld>
            <a:endParaRPr lang="en-US"/>
          </a:p>
        </p:txBody>
      </p:sp>
      <p:sp>
        <p:nvSpPr>
          <p:cNvPr id="4" name="Footer Placeholder 3"/>
          <p:cNvSpPr>
            <a:spLocks noGrp="1"/>
          </p:cNvSpPr>
          <p:nvPr>
            <p:ph type="ftr" sz="quarter" idx="2"/>
          </p:nvPr>
        </p:nvSpPr>
        <p:spPr>
          <a:xfrm>
            <a:off x="0" y="2759075"/>
            <a:ext cx="2971801" cy="1460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2759075"/>
            <a:ext cx="2971801" cy="146050"/>
          </a:xfrm>
          <a:prstGeom prst="rect">
            <a:avLst/>
          </a:prstGeom>
        </p:spPr>
        <p:txBody>
          <a:bodyPr vert="horz" lIns="91440" tIns="45720" rIns="91440" bIns="45720" rtlCol="0" anchor="b"/>
          <a:lstStyle>
            <a:lvl1pPr algn="r">
              <a:defRPr sz="1200"/>
            </a:lvl1pPr>
          </a:lstStyle>
          <a:p>
            <a:fld id="{F52B9112-C36E-6F48-95F7-12A1F6B8087A}" type="slidenum">
              <a:rPr lang="en-US" smtClean="0"/>
              <a:t>‹nº›</a:t>
            </a:fld>
            <a:endParaRPr lang="en-US"/>
          </a:p>
        </p:txBody>
      </p:sp>
    </p:spTree>
    <p:extLst>
      <p:ext uri="{BB962C8B-B14F-4D97-AF65-F5344CB8AC3E}">
        <p14:creationId xmlns:p14="http://schemas.microsoft.com/office/powerpoint/2010/main" val="1727226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1" cy="458787"/>
          </a:xfrm>
          <a:prstGeom prst="rect">
            <a:avLst/>
          </a:prstGeom>
        </p:spPr>
        <p:txBody>
          <a:bodyPr vert="horz" lIns="91440" tIns="45720" rIns="91440" bIns="45720" rtlCol="0" anchor="b"/>
          <a:lstStyle>
            <a:lvl1pPr algn="r">
              <a:defRPr sz="1200"/>
            </a:lvl1pPr>
          </a:lstStyle>
          <a:p>
            <a:fld id="{A4CF3A15-6E86-A540-A811-614FEFF0FDD1}" type="slidenum">
              <a:rPr lang="en-US" smtClean="0"/>
              <a:t>‹nº›</a:t>
            </a:fld>
            <a:endParaRPr lang="en-US"/>
          </a:p>
        </p:txBody>
      </p:sp>
    </p:spTree>
    <p:extLst>
      <p:ext uri="{BB962C8B-B14F-4D97-AF65-F5344CB8AC3E}">
        <p14:creationId xmlns:p14="http://schemas.microsoft.com/office/powerpoint/2010/main" val="82591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zdnet.com/article/military-use-of-arvr-skyrocket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bisimulations.co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searchandmarkets.com/research/qlsfbk/global_military?w=1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bryonic.com/best-vr-market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tomwise.com/our-technolog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builtin.com/artificial-intelligence/examples-ai-in-industr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59050" y="363538"/>
            <a:ext cx="1739900" cy="979487"/>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r>
              <a:rPr lang="es-ES" dirty="0"/>
              <a:t>Congreso Internacional en Innovación Tecnológica Informática</a:t>
            </a:r>
            <a:endParaRPr lang="pt-BR" dirty="0"/>
          </a:p>
        </p:txBody>
      </p:sp>
      <p:sp>
        <p:nvSpPr>
          <p:cNvPr id="4" name="Espaço Reservado para Número de Slide 3"/>
          <p:cNvSpPr>
            <a:spLocks noGrp="1"/>
          </p:cNvSpPr>
          <p:nvPr>
            <p:ph type="sldNum" sz="quarter" idx="5"/>
          </p:nvPr>
        </p:nvSpPr>
        <p:spPr/>
        <p:txBody>
          <a:bodyPr/>
          <a:lstStyle/>
          <a:p>
            <a:fld id="{A4CF3A15-6E86-A540-A811-614FEFF0FDD1}" type="slidenum">
              <a:rPr lang="en-US" smtClean="0"/>
              <a:t>1</a:t>
            </a:fld>
            <a:endParaRPr lang="en-US"/>
          </a:p>
        </p:txBody>
      </p:sp>
    </p:spTree>
    <p:extLst>
      <p:ext uri="{BB962C8B-B14F-4D97-AF65-F5344CB8AC3E}">
        <p14:creationId xmlns:p14="http://schemas.microsoft.com/office/powerpoint/2010/main" val="1510445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err="1"/>
              <a:t>InsideBoard</a:t>
            </a:r>
            <a:r>
              <a:rPr lang="en-US" sz="1200" dirty="0"/>
              <a:t>, con base </a:t>
            </a:r>
            <a:r>
              <a:rPr lang="en-US" sz="1200" dirty="0" err="1"/>
              <a:t>en</a:t>
            </a:r>
            <a:r>
              <a:rPr lang="en-US" sz="1200" dirty="0"/>
              <a:t> los </a:t>
            </a:r>
            <a:r>
              <a:rPr lang="en-US" sz="1200" dirty="0" err="1"/>
              <a:t>Estados</a:t>
            </a:r>
            <a:r>
              <a:rPr lang="en-US" sz="1200" dirty="0"/>
              <a:t> Unidos y Francia, es una </a:t>
            </a:r>
            <a:r>
              <a:rPr lang="en-US" sz="1200" dirty="0" err="1"/>
              <a:t>plataforma</a:t>
            </a:r>
            <a:r>
              <a:rPr lang="en-US" sz="1200" dirty="0"/>
              <a:t> global de </a:t>
            </a:r>
            <a:r>
              <a:rPr lang="en-US" sz="1200" dirty="0" err="1"/>
              <a:t>Administración</a:t>
            </a:r>
            <a:r>
              <a:rPr lang="en-US" sz="1200" dirty="0"/>
              <a:t> del </a:t>
            </a:r>
            <a:r>
              <a:rPr lang="en-US" sz="1200" dirty="0" err="1"/>
              <a:t>cambio</a:t>
            </a:r>
            <a:r>
              <a:rPr lang="en-US" sz="1200" dirty="0"/>
              <a:t> </a:t>
            </a:r>
            <a:r>
              <a:rPr lang="en-US" sz="1200" dirty="0" err="1"/>
              <a:t>apoyada</a:t>
            </a:r>
            <a:r>
              <a:rPr lang="en-US" sz="1200" dirty="0"/>
              <a:t> por IA que </a:t>
            </a:r>
            <a:r>
              <a:rPr lang="en-US" sz="1200" dirty="0" err="1"/>
              <a:t>mide</a:t>
            </a:r>
            <a:r>
              <a:rPr lang="en-US" sz="1200" dirty="0"/>
              <a:t> el </a:t>
            </a:r>
            <a:r>
              <a:rPr lang="en-US" sz="1200" dirty="0" err="1"/>
              <a:t>uso</a:t>
            </a:r>
            <a:r>
              <a:rPr lang="en-US" sz="1200" dirty="0"/>
              <a:t> individual y </a:t>
            </a:r>
            <a:r>
              <a:rPr lang="en-US" sz="1200" dirty="0" err="1"/>
              <a:t>colectivo</a:t>
            </a:r>
            <a:r>
              <a:rPr lang="en-US" sz="1200" dirty="0"/>
              <a:t>, </a:t>
            </a:r>
            <a:r>
              <a:rPr lang="en-US" sz="1200" b="1" dirty="0"/>
              <a:t>genera </a:t>
            </a:r>
            <a:r>
              <a:rPr lang="en-US" sz="1200" b="1" dirty="0" err="1"/>
              <a:t>notificaciones</a:t>
            </a:r>
            <a:r>
              <a:rPr lang="en-US" sz="1200" b="1" dirty="0"/>
              <a:t> </a:t>
            </a:r>
            <a:r>
              <a:rPr lang="en-US" sz="1200" b="1" dirty="0" err="1"/>
              <a:t>personalizadas</a:t>
            </a:r>
            <a:r>
              <a:rPr lang="en-US" sz="1200" dirty="0"/>
              <a:t> y </a:t>
            </a:r>
            <a:r>
              <a:rPr lang="en-US" sz="1200" b="1" dirty="0" err="1"/>
              <a:t>recomienda</a:t>
            </a:r>
            <a:r>
              <a:rPr lang="en-US" sz="1200" b="1" dirty="0"/>
              <a:t> “la </a:t>
            </a:r>
            <a:r>
              <a:rPr lang="en-US" sz="1200" b="1" dirty="0" err="1"/>
              <a:t>acción</a:t>
            </a:r>
            <a:r>
              <a:rPr lang="en-US" sz="1200" b="1" dirty="0"/>
              <a:t> </a:t>
            </a:r>
            <a:r>
              <a:rPr lang="en-US" sz="1200" b="1" dirty="0" err="1"/>
              <a:t>correcta</a:t>
            </a:r>
            <a:r>
              <a:rPr lang="en-US" sz="1200" b="1" dirty="0"/>
              <a:t> </a:t>
            </a:r>
            <a:r>
              <a:rPr lang="en-US" sz="1200" b="1" dirty="0" err="1"/>
              <a:t>en</a:t>
            </a:r>
            <a:r>
              <a:rPr lang="en-US" sz="1200" b="1" dirty="0"/>
              <a:t> el </a:t>
            </a:r>
            <a:r>
              <a:rPr lang="en-US" sz="1200" b="1" dirty="0" err="1"/>
              <a:t>momento</a:t>
            </a:r>
            <a:r>
              <a:rPr lang="en-US" sz="1200" b="1" dirty="0"/>
              <a:t> </a:t>
            </a:r>
            <a:r>
              <a:rPr lang="en-US" sz="1200" b="1" dirty="0" err="1"/>
              <a:t>correcto</a:t>
            </a:r>
            <a:r>
              <a:rPr lang="en-US" sz="1200" b="1" dirty="0"/>
              <a:t>” para </a:t>
            </a:r>
            <a:r>
              <a:rPr lang="en-US" sz="1200" b="1" dirty="0" err="1"/>
              <a:t>cada</a:t>
            </a:r>
            <a:r>
              <a:rPr lang="en-US" sz="1200" b="1" dirty="0"/>
              <a:t> persona</a:t>
            </a:r>
            <a:r>
              <a:rPr lang="en-US" sz="1200" dirty="0"/>
              <a:t>. El motor de </a:t>
            </a:r>
            <a:r>
              <a:rPr lang="en-US" sz="1200" b="1" dirty="0" err="1"/>
              <a:t>gamificación</a:t>
            </a:r>
            <a:r>
              <a:rPr lang="en-US" sz="1200" dirty="0"/>
              <a:t> </a:t>
            </a:r>
            <a:r>
              <a:rPr lang="en-US" sz="1200" dirty="0" err="1"/>
              <a:t>hace</a:t>
            </a:r>
            <a:r>
              <a:rPr lang="en-US" sz="1200" dirty="0"/>
              <a:t> los </a:t>
            </a:r>
            <a:r>
              <a:rPr lang="en-US" sz="1200" dirty="0" err="1"/>
              <a:t>cambios</a:t>
            </a:r>
            <a:r>
              <a:rPr lang="en-US" sz="1200" dirty="0"/>
              <a:t> </a:t>
            </a:r>
            <a:r>
              <a:rPr lang="en-US" sz="1200" dirty="0" err="1"/>
              <a:t>divertidos</a:t>
            </a:r>
            <a:r>
              <a:rPr lang="en-US" sz="1200" dirty="0"/>
              <a:t> y </a:t>
            </a:r>
            <a:r>
              <a:rPr lang="en-US" sz="1200" dirty="0" err="1"/>
              <a:t>atractivos</a:t>
            </a:r>
            <a:r>
              <a:rPr lang="en-US" sz="1200" dirty="0"/>
              <a: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1" dirty="0"/>
              <a:t>La </a:t>
            </a:r>
            <a:r>
              <a:rPr lang="en-US" sz="1200" b="1" dirty="0" err="1"/>
              <a:t>plataforma</a:t>
            </a:r>
            <a:r>
              <a:rPr lang="en-US" sz="1200" b="1" dirty="0"/>
              <a:t> </a:t>
            </a:r>
            <a:r>
              <a:rPr lang="en-US" sz="1200" b="1" dirty="0" err="1"/>
              <a:t>mejora</a:t>
            </a:r>
            <a:r>
              <a:rPr lang="en-US" sz="1200" b="1" dirty="0"/>
              <a:t> la </a:t>
            </a:r>
            <a:r>
              <a:rPr lang="en-US" sz="1200" b="1" dirty="0" err="1"/>
              <a:t>eficiencia</a:t>
            </a:r>
            <a:r>
              <a:rPr lang="en-US" sz="1200" b="1" dirty="0"/>
              <a:t> de </a:t>
            </a:r>
            <a:r>
              <a:rPr lang="en-US" sz="1200" b="1" dirty="0" err="1"/>
              <a:t>aprendizaje</a:t>
            </a:r>
            <a:r>
              <a:rPr lang="en-US" sz="1200" b="1" dirty="0"/>
              <a:t> y reduce los </a:t>
            </a:r>
            <a:r>
              <a:rPr lang="en-US" sz="1200" b="1" dirty="0" err="1"/>
              <a:t>costos</a:t>
            </a:r>
            <a:r>
              <a:rPr lang="en-US" sz="1200" b="1" dirty="0"/>
              <a:t> hasta </a:t>
            </a:r>
            <a:r>
              <a:rPr lang="en-US" sz="1200" b="1" dirty="0" err="1"/>
              <a:t>en</a:t>
            </a:r>
            <a:r>
              <a:rPr lang="en-US" sz="1200" b="1" dirty="0"/>
              <a:t> un 33%.</a:t>
            </a:r>
            <a:endParaRPr lang="en-US" b="1" dirty="0"/>
          </a:p>
          <a:p>
            <a:pPr>
              <a:buFont typeface="Arial" charset="0"/>
              <a:buNone/>
              <a:defRPr/>
            </a:pPr>
            <a:endParaRPr lang="en-US" i="1"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3081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Font typeface="Arial"/>
              <a:buNone/>
            </a:pPr>
            <a:endParaRPr lang="es-ES_tradnl" b="1" dirty="0">
              <a:cs typeface="Calibri" panose="020F0502020204030204"/>
            </a:endParaRPr>
          </a:p>
          <a:p>
            <a:pPr marL="171450" indent="-171450">
              <a:buFontTx/>
              <a:buChar char="-"/>
            </a:pPr>
            <a:endParaRPr lang="es-ES_tradnl" dirty="0">
              <a:cs typeface="Calibri" panose="020F0502020204030204"/>
            </a:endParaRPr>
          </a:p>
          <a:p>
            <a:pPr marL="171450" indent="-171450">
              <a:buFontTx/>
              <a:buChar char="-"/>
            </a:pPr>
            <a:endParaRPr lang="es-ES_tradnl" dirty="0">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11</a:t>
            </a:fld>
            <a:endParaRPr lang="en-US"/>
          </a:p>
        </p:txBody>
      </p:sp>
    </p:spTree>
    <p:extLst>
      <p:ext uri="{BB962C8B-B14F-4D97-AF65-F5344CB8AC3E}">
        <p14:creationId xmlns:p14="http://schemas.microsoft.com/office/powerpoint/2010/main" val="32050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defRPr/>
            </a:pPr>
            <a:r>
              <a:rPr lang="en-US" dirty="0">
                <a:cs typeface="+mn-lt"/>
              </a:rPr>
              <a:t>Source: </a:t>
            </a:r>
            <a:r>
              <a:rPr lang="en-US" dirty="0">
                <a:hlinkClick r:id="rId3"/>
              </a:rPr>
              <a:t>https://www.zdnet.com/article/military-use-of-arvr-skyrockets/</a:t>
            </a:r>
            <a:br>
              <a:rPr lang="en-US" dirty="0">
                <a:cs typeface="+mn-lt"/>
              </a:rPr>
            </a:br>
            <a:endParaRPr lang="en-US" dirty="0">
              <a:cs typeface="Calibri"/>
            </a:endParaRPr>
          </a:p>
          <a:p>
            <a:pPr algn="l">
              <a:defRPr/>
            </a:pPr>
            <a:r>
              <a:rPr lang="en-US" dirty="0"/>
              <a:t>The reasons have to do with the growing cost efficiency AR/VR and the simultaneous difficulty of simulating combat realistically using tangible assets.</a:t>
            </a:r>
            <a:endParaRPr lang="en-US" dirty="0">
              <a:cs typeface="Calibri"/>
            </a:endParaRPr>
          </a:p>
          <a:p>
            <a:pPr algn="l">
              <a:defRPr/>
            </a:pPr>
            <a:r>
              <a:rPr lang="en-US" dirty="0"/>
              <a:t>"Faced with emerging threats, readiness gaps, and ongoing budget challenges, military organizations are embracing commercial technologies to support simulation and training," John Burwell, VP of Business Development at </a:t>
            </a:r>
            <a:r>
              <a:rPr lang="en-US" dirty="0">
                <a:hlinkClick r:id="rId4"/>
              </a:rPr>
              <a:t>Bohemia Interactive Simulations </a:t>
            </a:r>
            <a:r>
              <a:rPr lang="en-US" dirty="0"/>
              <a:t>(</a:t>
            </a:r>
            <a:r>
              <a:rPr lang="en-US" dirty="0" err="1"/>
              <a:t>BISim</a:t>
            </a:r>
            <a:r>
              <a:rPr lang="en-US" dirty="0"/>
              <a:t>), a VR company serving the defense market, told me.</a:t>
            </a:r>
            <a:endParaRPr lang="en-US" dirty="0">
              <a:cs typeface="Calibri"/>
            </a:endParaRPr>
          </a:p>
          <a:p>
            <a:pPr algn="l">
              <a:spcBef>
                <a:spcPct val="0"/>
              </a:spcBef>
              <a:defRPr/>
            </a:pPr>
            <a:endParaRPr lang="en-US" dirty="0">
              <a:cs typeface="Calibri"/>
            </a:endParaRPr>
          </a:p>
          <a:p>
            <a:pPr algn="l">
              <a:spcBef>
                <a:spcPct val="0"/>
              </a:spcBef>
              <a:defRPr/>
            </a:pPr>
            <a:r>
              <a:rPr lang="en-US" dirty="0">
                <a:cs typeface="Calibri"/>
              </a:rPr>
              <a:t>Using AR to teach skills like nursing, medicine, complex technical skills that are hands on and traditionally learnt by books, which don’t typically scale, but we have the opportunity to go there now</a:t>
            </a: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2547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r>
              <a:rPr lang="en-US" sz="1200" dirty="0" err="1"/>
              <a:t>En</a:t>
            </a:r>
            <a:r>
              <a:rPr lang="en-US" sz="1200" dirty="0"/>
              <a:t> los </a:t>
            </a:r>
            <a:r>
              <a:rPr lang="en-US" sz="1200" dirty="0" err="1"/>
              <a:t>últimos</a:t>
            </a:r>
            <a:r>
              <a:rPr lang="en-US" sz="1200" dirty="0"/>
              <a:t> </a:t>
            </a:r>
            <a:r>
              <a:rPr lang="en-US" sz="1200" dirty="0" err="1"/>
              <a:t>años</a:t>
            </a:r>
            <a:r>
              <a:rPr lang="en-US" sz="1200" dirty="0"/>
              <a:t>, los soldados </a:t>
            </a:r>
            <a:r>
              <a:rPr lang="en-US" sz="1200" dirty="0" err="1"/>
              <a:t>han</a:t>
            </a:r>
            <a:r>
              <a:rPr lang="en-US" sz="1200" dirty="0"/>
              <a:t> </a:t>
            </a:r>
            <a:r>
              <a:rPr lang="en-US" sz="1200" dirty="0" err="1"/>
              <a:t>aprendido</a:t>
            </a:r>
            <a:r>
              <a:rPr lang="en-US" sz="1200" dirty="0"/>
              <a:t> </a:t>
            </a:r>
            <a:r>
              <a:rPr lang="en-US" sz="1200" dirty="0" err="1"/>
              <a:t>técnicas</a:t>
            </a:r>
            <a:r>
              <a:rPr lang="en-US" sz="1200" dirty="0"/>
              <a:t> de </a:t>
            </a:r>
            <a:r>
              <a:rPr lang="en-US" sz="1200" dirty="0" err="1"/>
              <a:t>combate</a:t>
            </a:r>
            <a:r>
              <a:rPr lang="en-US" sz="1200" dirty="0"/>
              <a:t> </a:t>
            </a:r>
            <a:r>
              <a:rPr lang="en-US" sz="1200" dirty="0" err="1"/>
              <a:t>urbano</a:t>
            </a:r>
            <a:r>
              <a:rPr lang="en-US" sz="1200" dirty="0"/>
              <a:t> </a:t>
            </a:r>
            <a:r>
              <a:rPr lang="en-US" sz="1200" dirty="0" err="1"/>
              <a:t>en</a:t>
            </a:r>
            <a:r>
              <a:rPr lang="en-US" sz="1200" dirty="0"/>
              <a:t> </a:t>
            </a:r>
            <a:r>
              <a:rPr lang="en-US" sz="1200" b="1" dirty="0" err="1"/>
              <a:t>Ambientes</a:t>
            </a:r>
            <a:r>
              <a:rPr lang="en-US" sz="1200" b="1" dirty="0"/>
              <a:t> </a:t>
            </a:r>
            <a:r>
              <a:rPr lang="en-US" sz="1200" b="1" dirty="0" err="1"/>
              <a:t>Sintéticos</a:t>
            </a:r>
            <a:r>
              <a:rPr lang="en-US" sz="1200" b="1" dirty="0"/>
              <a:t> de </a:t>
            </a:r>
            <a:r>
              <a:rPr lang="en-US" sz="1200" b="1" dirty="0" err="1"/>
              <a:t>Entrenamiento</a:t>
            </a:r>
            <a:r>
              <a:rPr lang="en-US" sz="1200" b="1" dirty="0"/>
              <a:t> </a:t>
            </a:r>
            <a:r>
              <a:rPr lang="en-US" sz="1200" dirty="0"/>
              <a:t>que </a:t>
            </a:r>
            <a:r>
              <a:rPr lang="en-US" sz="1200" dirty="0" err="1"/>
              <a:t>reflejan</a:t>
            </a:r>
            <a:r>
              <a:rPr lang="en-US" sz="1200" dirty="0"/>
              <a:t> con gran precision, </a:t>
            </a:r>
            <a:r>
              <a:rPr lang="en-US" sz="1200" dirty="0" err="1"/>
              <a:t>ciudades</a:t>
            </a:r>
            <a:r>
              <a:rPr lang="en-US" sz="1200" dirty="0"/>
              <a:t> </a:t>
            </a:r>
            <a:r>
              <a:rPr lang="en-US" sz="1200" dirty="0" err="1"/>
              <a:t>foráneas</a:t>
            </a:r>
            <a:r>
              <a:rPr lang="en-US" sz="1200" dirty="0"/>
              <a:t> </a:t>
            </a:r>
            <a:r>
              <a:rPr lang="en-US" sz="1200" dirty="0" err="1"/>
              <a:t>mientras</a:t>
            </a:r>
            <a:r>
              <a:rPr lang="en-US" sz="1200" dirty="0"/>
              <a:t> que la </a:t>
            </a:r>
            <a:r>
              <a:rPr lang="en-US" sz="1200" b="1" dirty="0" err="1"/>
              <a:t>Realidad</a:t>
            </a:r>
            <a:r>
              <a:rPr lang="en-US" sz="1200" b="1" dirty="0"/>
              <a:t> </a:t>
            </a:r>
            <a:r>
              <a:rPr lang="en-US" sz="1200" b="1" dirty="0" err="1"/>
              <a:t>Aumentada</a:t>
            </a:r>
            <a:r>
              <a:rPr lang="en-US" sz="1200" b="1" dirty="0"/>
              <a:t> </a:t>
            </a:r>
            <a:r>
              <a:rPr lang="en-US" sz="1200" b="1" dirty="0" err="1"/>
              <a:t>Táctica</a:t>
            </a:r>
            <a:r>
              <a:rPr lang="en-US" sz="1200" b="1" dirty="0"/>
              <a:t> </a:t>
            </a:r>
            <a:r>
              <a:rPr lang="en-US" sz="1200" dirty="0"/>
              <a:t>ha </a:t>
            </a:r>
            <a:r>
              <a:rPr lang="en-US" sz="1200" dirty="0" err="1"/>
              <a:t>hecho</a:t>
            </a:r>
            <a:r>
              <a:rPr lang="en-US" sz="1200" dirty="0"/>
              <a:t> </a:t>
            </a:r>
            <a:r>
              <a:rPr lang="en-US" sz="1200" dirty="0" err="1"/>
              <a:t>su</a:t>
            </a:r>
            <a:r>
              <a:rPr lang="en-US" sz="1200" dirty="0"/>
              <a:t> </a:t>
            </a:r>
            <a:r>
              <a:rPr lang="en-US" sz="1200" dirty="0" err="1"/>
              <a:t>trabajo</a:t>
            </a:r>
            <a:r>
              <a:rPr lang="en-US" sz="1200" dirty="0"/>
              <a:t> </a:t>
            </a:r>
            <a:r>
              <a:rPr lang="en-US" sz="1200" dirty="0" err="1"/>
              <a:t>en</a:t>
            </a:r>
            <a:r>
              <a:rPr lang="en-US" sz="1200" dirty="0"/>
              <a:t> los </a:t>
            </a:r>
            <a:r>
              <a:rPr lang="en-US" sz="1200" dirty="0" err="1"/>
              <a:t>cascos</a:t>
            </a:r>
            <a:r>
              <a:rPr lang="en-US" sz="1200" dirty="0"/>
              <a:t> y </a:t>
            </a:r>
            <a:r>
              <a:rPr lang="en-US" sz="1200" dirty="0" err="1"/>
              <a:t>vehículos</a:t>
            </a:r>
            <a:r>
              <a:rPr lang="en-US" sz="1200" dirty="0"/>
              <a:t> </a:t>
            </a:r>
            <a:r>
              <a:rPr lang="en-US" sz="1200" dirty="0" err="1"/>
              <a:t>militares</a:t>
            </a:r>
            <a:r>
              <a:rPr lang="en-US" sz="1200" dirty="0"/>
              <a:t>. </a:t>
            </a:r>
          </a:p>
          <a:p>
            <a:pPr algn="l"/>
            <a:r>
              <a:rPr lang="en-US" sz="1200" dirty="0"/>
              <a:t>De </a:t>
            </a:r>
            <a:r>
              <a:rPr lang="en-US" sz="1200" dirty="0" err="1"/>
              <a:t>acuerdo</a:t>
            </a:r>
            <a:r>
              <a:rPr lang="en-US" sz="1200" dirty="0"/>
              <a:t> a un </a:t>
            </a:r>
            <a:r>
              <a:rPr lang="en-US" sz="1200" dirty="0" err="1"/>
              <a:t>reciente</a:t>
            </a:r>
            <a:r>
              <a:rPr lang="en-US" sz="1200" dirty="0"/>
              <a:t> </a:t>
            </a:r>
            <a:r>
              <a:rPr lang="en-US" sz="1200" dirty="0" err="1"/>
              <a:t>artículo</a:t>
            </a:r>
            <a:r>
              <a:rPr lang="en-US" sz="1200" dirty="0"/>
              <a:t> </a:t>
            </a:r>
            <a:r>
              <a:rPr lang="en-US" sz="1200" dirty="0" err="1"/>
              <a:t>titulado</a:t>
            </a:r>
            <a:r>
              <a:rPr lang="en-US" sz="1200" dirty="0"/>
              <a:t> "</a:t>
            </a:r>
            <a:r>
              <a:rPr lang="en-US" sz="1200" dirty="0">
                <a:hlinkClick r:id="rId3"/>
              </a:rPr>
              <a:t>Military Augmented Reality Market to 2025</a:t>
            </a:r>
            <a:r>
              <a:rPr lang="en-US" sz="1200" dirty="0"/>
              <a:t>,"  el </a:t>
            </a:r>
            <a:r>
              <a:rPr lang="en-US" sz="1200" dirty="0" err="1"/>
              <a:t>mercado</a:t>
            </a:r>
            <a:r>
              <a:rPr lang="en-US" sz="1200" dirty="0"/>
              <a:t> de defense para AR/VR </a:t>
            </a:r>
            <a:r>
              <a:rPr lang="en-US" sz="1200" dirty="0" err="1"/>
              <a:t>valdrá</a:t>
            </a:r>
            <a:r>
              <a:rPr lang="en-US" sz="1200" dirty="0"/>
              <a:t> $1.79 </a:t>
            </a:r>
            <a:r>
              <a:rPr lang="en-US" sz="1200" dirty="0" err="1"/>
              <a:t>billones</a:t>
            </a:r>
            <a:r>
              <a:rPr lang="en-US" sz="1200" dirty="0"/>
              <a:t> para el 2025, contra los $511 </a:t>
            </a:r>
            <a:r>
              <a:rPr lang="en-US" sz="1200" dirty="0" err="1"/>
              <a:t>millones</a:t>
            </a:r>
            <a:r>
              <a:rPr lang="en-US" sz="1200" dirty="0"/>
              <a:t> del </a:t>
            </a:r>
            <a:r>
              <a:rPr lang="en-US" sz="1200" dirty="0" err="1"/>
              <a:t>año</a:t>
            </a:r>
            <a:r>
              <a:rPr lang="en-US" sz="1200" dirty="0"/>
              <a:t> </a:t>
            </a:r>
            <a:r>
              <a:rPr lang="en-US" sz="1200" dirty="0" err="1"/>
              <a:t>pasado</a:t>
            </a:r>
            <a:r>
              <a:rPr lang="en-US" sz="1200" dirty="0"/>
              <a:t>. A </a:t>
            </a:r>
            <a:r>
              <a:rPr lang="en-US" sz="1200" dirty="0" err="1"/>
              <a:t>esta</a:t>
            </a:r>
            <a:r>
              <a:rPr lang="en-US" sz="1200" dirty="0"/>
              <a:t> </a:t>
            </a:r>
            <a:r>
              <a:rPr lang="en-US" sz="1200" dirty="0" err="1"/>
              <a:t>tasa</a:t>
            </a:r>
            <a:r>
              <a:rPr lang="en-US" sz="1200" dirty="0"/>
              <a:t> de </a:t>
            </a:r>
            <a:r>
              <a:rPr lang="en-US" sz="1200" dirty="0" err="1"/>
              <a:t>crecimiento</a:t>
            </a:r>
            <a:r>
              <a:rPr lang="en-US" sz="1200" dirty="0"/>
              <a:t>, la </a:t>
            </a:r>
            <a:r>
              <a:rPr lang="en-US" sz="1200" dirty="0" err="1"/>
              <a:t>milicia</a:t>
            </a:r>
            <a:r>
              <a:rPr lang="en-US" sz="1200" dirty="0"/>
              <a:t> es </a:t>
            </a:r>
            <a:r>
              <a:rPr lang="en-US" sz="1200" dirty="0" err="1"/>
              <a:t>uno</a:t>
            </a:r>
            <a:r>
              <a:rPr lang="en-US" sz="1200" dirty="0"/>
              <a:t> de los </a:t>
            </a:r>
            <a:r>
              <a:rPr lang="en-US" sz="1200" dirty="0" err="1"/>
              <a:t>primeros</a:t>
            </a:r>
            <a:r>
              <a:rPr lang="en-US" sz="1200" dirty="0"/>
              <a:t> </a:t>
            </a:r>
            <a:r>
              <a:rPr lang="en-US" sz="1200" dirty="0" err="1"/>
              <a:t>sectores</a:t>
            </a:r>
            <a:r>
              <a:rPr lang="en-US" sz="1200" dirty="0"/>
              <a:t> que </a:t>
            </a:r>
            <a:r>
              <a:rPr lang="en-US" sz="1200" dirty="0" err="1"/>
              <a:t>llenaran</a:t>
            </a:r>
            <a:r>
              <a:rPr lang="en-US" sz="1200" dirty="0"/>
              <a:t> el </a:t>
            </a:r>
            <a:r>
              <a:rPr lang="en-US" sz="1200" dirty="0" err="1"/>
              <a:t>espacio</a:t>
            </a:r>
            <a:r>
              <a:rPr lang="en-US" sz="1200" dirty="0"/>
              <a:t> </a:t>
            </a:r>
            <a:r>
              <a:rPr lang="en-US" sz="1200" dirty="0" err="1"/>
              <a:t>comercial</a:t>
            </a:r>
            <a:r>
              <a:rPr lang="en-US" sz="1200" dirty="0"/>
              <a:t> de la </a:t>
            </a:r>
            <a:r>
              <a:rPr lang="en-US" sz="1200" dirty="0" err="1"/>
              <a:t>realidad</a:t>
            </a:r>
            <a:r>
              <a:rPr lang="en-US" sz="1200" dirty="0"/>
              <a:t> </a:t>
            </a:r>
            <a:r>
              <a:rPr lang="en-US" sz="1200" dirty="0" err="1"/>
              <a:t>mixta</a:t>
            </a:r>
            <a:r>
              <a:rPr lang="en-US" sz="1200" dirty="0">
                <a:cs typeface="Calibri"/>
              </a:rPr>
              <a:t>.</a:t>
            </a: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27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UNIDO, SIDA y Volvo </a:t>
            </a:r>
            <a:r>
              <a:rPr lang="en-US" sz="1200" dirty="0" err="1"/>
              <a:t>tienen</a:t>
            </a:r>
            <a:r>
              <a:rPr lang="en-US" sz="1200" dirty="0"/>
              <a:t> una academia de </a:t>
            </a:r>
            <a:r>
              <a:rPr lang="en-US" sz="1200" dirty="0" err="1"/>
              <a:t>entrenamiento</a:t>
            </a:r>
            <a:r>
              <a:rPr lang="en-US" sz="1200" dirty="0"/>
              <a:t> para </a:t>
            </a:r>
            <a:r>
              <a:rPr lang="en-US" sz="1200" dirty="0" err="1"/>
              <a:t>vehículos</a:t>
            </a:r>
            <a:r>
              <a:rPr lang="en-US" sz="1200" dirty="0"/>
              <a:t> </a:t>
            </a:r>
            <a:r>
              <a:rPr lang="en-US" sz="1200" dirty="0" err="1"/>
              <a:t>pesados</a:t>
            </a:r>
            <a:r>
              <a:rPr lang="en-US" sz="1200" dirty="0"/>
              <a:t> </a:t>
            </a:r>
            <a:r>
              <a:rPr lang="en-US" sz="1200" dirty="0" err="1"/>
              <a:t>fuera</a:t>
            </a:r>
            <a:r>
              <a:rPr lang="en-US" sz="1200" dirty="0"/>
              <a:t> de Addis Ababa, </a:t>
            </a:r>
            <a:r>
              <a:rPr lang="en-US" sz="1200" dirty="0" err="1"/>
              <a:t>Etiopía</a:t>
            </a:r>
            <a:r>
              <a:rPr lang="en-US" sz="1200" dirty="0"/>
              <a:t>. El </a:t>
            </a:r>
            <a:r>
              <a:rPr lang="en-US" sz="1200" dirty="0" err="1"/>
              <a:t>centro</a:t>
            </a:r>
            <a:r>
              <a:rPr lang="en-US" sz="1200" dirty="0"/>
              <a:t> de </a:t>
            </a:r>
            <a:r>
              <a:rPr lang="en-US" sz="1200" dirty="0" err="1"/>
              <a:t>entrenamiento</a:t>
            </a:r>
            <a:r>
              <a:rPr lang="en-US" sz="1200" dirty="0"/>
              <a:t> se ha </a:t>
            </a:r>
            <a:r>
              <a:rPr lang="en-US" sz="1200" dirty="0" err="1"/>
              <a:t>aliado</a:t>
            </a:r>
            <a:r>
              <a:rPr lang="en-US" sz="1200" dirty="0"/>
              <a:t> con EON Reality que prove una </a:t>
            </a:r>
            <a:r>
              <a:rPr lang="en-US" sz="1200" dirty="0" err="1"/>
              <a:t>experiencia</a:t>
            </a:r>
            <a:r>
              <a:rPr lang="en-US" sz="1200" dirty="0"/>
              <a:t> AR </a:t>
            </a:r>
            <a:r>
              <a:rPr lang="en-US" sz="1200" dirty="0" err="1"/>
              <a:t>gamificada</a:t>
            </a:r>
            <a:r>
              <a:rPr lang="en-US" sz="1200" dirty="0"/>
              <a:t> para </a:t>
            </a:r>
            <a:r>
              <a:rPr lang="en-US" sz="1200" dirty="0" err="1"/>
              <a:t>enseñar</a:t>
            </a:r>
            <a:r>
              <a:rPr lang="en-US" sz="1200" dirty="0"/>
              <a:t> a los </a:t>
            </a:r>
            <a:r>
              <a:rPr lang="en-US" sz="1200" dirty="0" err="1"/>
              <a:t>empleados</a:t>
            </a:r>
            <a:r>
              <a:rPr lang="en-US" sz="1200" dirty="0"/>
              <a:t> </a:t>
            </a:r>
            <a:r>
              <a:rPr lang="en-US" sz="1200" dirty="0" err="1"/>
              <a:t>mantenimeindo</a:t>
            </a:r>
            <a:r>
              <a:rPr lang="en-US" sz="1200" dirty="0"/>
              <a:t> a </a:t>
            </a:r>
            <a:r>
              <a:rPr lang="en-US" sz="1200" dirty="0" err="1"/>
              <a:t>motores</a:t>
            </a:r>
            <a:r>
              <a:rPr lang="en-US" sz="1200" dirty="0"/>
              <a:t> diesel. </a:t>
            </a:r>
            <a:r>
              <a:rPr lang="en-US" sz="1200" dirty="0" err="1"/>
              <a:t>Muchos</a:t>
            </a:r>
            <a:r>
              <a:rPr lang="en-US" sz="1200" dirty="0"/>
              <a:t> de </a:t>
            </a:r>
            <a:r>
              <a:rPr lang="en-US" sz="1200" dirty="0" err="1"/>
              <a:t>ellos</a:t>
            </a:r>
            <a:r>
              <a:rPr lang="en-US" sz="1200" dirty="0"/>
              <a:t> </a:t>
            </a:r>
            <a:r>
              <a:rPr lang="en-US" sz="1200" dirty="0" err="1"/>
              <a:t>vienen</a:t>
            </a:r>
            <a:r>
              <a:rPr lang="en-US" sz="1200" dirty="0"/>
              <a:t> de </a:t>
            </a:r>
            <a:r>
              <a:rPr lang="en-US" sz="1200" dirty="0" err="1"/>
              <a:t>comunidades</a:t>
            </a:r>
            <a:r>
              <a:rPr lang="en-US" sz="1200" dirty="0"/>
              <a:t> rurales o </a:t>
            </a:r>
            <a:r>
              <a:rPr lang="en-US" sz="1200" dirty="0" err="1"/>
              <a:t>pobres</a:t>
            </a:r>
            <a:r>
              <a:rPr lang="en-US" sz="1200" dirty="0"/>
              <a:t>. Los </a:t>
            </a:r>
            <a:r>
              <a:rPr lang="en-US" sz="1200" dirty="0" err="1"/>
              <a:t>estudiantes</a:t>
            </a:r>
            <a:r>
              <a:rPr lang="en-US" sz="1200" dirty="0"/>
              <a:t> </a:t>
            </a:r>
            <a:r>
              <a:rPr lang="en-US" sz="1200" dirty="0" err="1"/>
              <a:t>experimentan</a:t>
            </a:r>
            <a:r>
              <a:rPr lang="en-US" sz="1200" dirty="0"/>
              <a:t> los </a:t>
            </a:r>
            <a:r>
              <a:rPr lang="en-US" sz="1200" dirty="0" err="1"/>
              <a:t>materiales</a:t>
            </a:r>
            <a:r>
              <a:rPr lang="en-US" sz="1200" dirty="0"/>
              <a:t> </a:t>
            </a:r>
            <a:r>
              <a:rPr lang="en-US" sz="1200" dirty="0" err="1"/>
              <a:t>directamente</a:t>
            </a:r>
            <a:r>
              <a:rPr lang="en-US" sz="1200" dirty="0"/>
              <a:t>, </a:t>
            </a:r>
            <a:r>
              <a:rPr lang="en-US" sz="1200" b="1" dirty="0" err="1"/>
              <a:t>sobrepasando</a:t>
            </a:r>
            <a:r>
              <a:rPr lang="en-US" sz="1200" b="1" dirty="0"/>
              <a:t> los </a:t>
            </a:r>
            <a:r>
              <a:rPr lang="en-US" sz="1200" b="1" dirty="0" err="1"/>
              <a:t>libros</a:t>
            </a:r>
            <a:r>
              <a:rPr lang="en-US" sz="1200" b="1" dirty="0"/>
              <a:t> y las barreras del </a:t>
            </a:r>
            <a:r>
              <a:rPr lang="en-US" sz="1200" b="1" dirty="0" err="1"/>
              <a:t>idioma</a:t>
            </a:r>
            <a:r>
              <a:rPr lang="en-US" sz="1200" b="1" dirty="0"/>
              <a:t>.</a:t>
            </a: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35082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spcBef>
                <a:spcPct val="0"/>
              </a:spcBef>
              <a:defRPr/>
            </a:pPr>
            <a:r>
              <a:rPr lang="en-US" dirty="0"/>
              <a:t>Augmented Reality (AR) blends the digital and physical worlds, using smartphones or other devices to overlay information, graphics and sounds on the real world. People can see data as they work, facilitating on-the-job learning. They can also view and interact “naturally” with objects or people outside the classroom.</a:t>
            </a:r>
            <a:endParaRPr lang="es-ES" dirty="0"/>
          </a:p>
          <a:p>
            <a:pPr marL="342900" indent="-342900">
              <a:spcBef>
                <a:spcPct val="0"/>
              </a:spcBef>
              <a:buFont typeface="Arial" charset="0"/>
              <a:buChar char="•"/>
              <a:defRPr/>
            </a:pPr>
            <a:endParaRPr lang="en-US" dirty="0">
              <a:cs typeface="Calibri"/>
            </a:endParaRPr>
          </a:p>
          <a:p>
            <a:pPr marL="171450" indent="-171450">
              <a:spcBef>
                <a:spcPct val="0"/>
              </a:spcBef>
              <a:buFont typeface="Arial"/>
              <a:buChar char="•"/>
              <a:defRPr/>
            </a:pPr>
            <a:r>
              <a:rPr lang="en-US" dirty="0"/>
              <a:t>UN Industrial Development Organization (UNIDO)</a:t>
            </a:r>
            <a:endParaRPr lang="en-US" dirty="0">
              <a:cs typeface="Calibri" panose="020F0502020204030204"/>
            </a:endParaRPr>
          </a:p>
          <a:p>
            <a:pPr marL="171450" indent="-171450">
              <a:spcBef>
                <a:spcPct val="0"/>
              </a:spcBef>
              <a:buFont typeface="Arial"/>
              <a:buChar char="•"/>
              <a:defRPr/>
            </a:pPr>
            <a:r>
              <a:rPr lang="en-US" dirty="0"/>
              <a:t>Swedish International Development Cooperation Agency (</a:t>
            </a:r>
            <a:r>
              <a:rPr lang="en-US" dirty="0" err="1"/>
              <a:t>Sida</a:t>
            </a:r>
            <a:r>
              <a:rPr lang="en-US" dirty="0"/>
              <a:t>) </a:t>
            </a:r>
            <a:endParaRPr lang="en-US" dirty="0">
              <a:cs typeface="Calibri"/>
            </a:endParaRPr>
          </a:p>
          <a:p>
            <a:pPr marL="342900" indent="-342900">
              <a:spcBef>
                <a:spcPct val="0"/>
              </a:spcBef>
              <a:buFont typeface="Arial" charset="0"/>
              <a:buChar char="•"/>
              <a:defRPr/>
            </a:pP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66532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FontTx/>
              <a:buNone/>
            </a:pPr>
            <a:endParaRPr lang="es-ES_tradnl" dirty="0">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16</a:t>
            </a:fld>
            <a:endParaRPr lang="en-US"/>
          </a:p>
        </p:txBody>
      </p:sp>
    </p:spTree>
    <p:extLst>
      <p:ext uri="{BB962C8B-B14F-4D97-AF65-F5344CB8AC3E}">
        <p14:creationId xmlns:p14="http://schemas.microsoft.com/office/powerpoint/2010/main" val="67624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spcBef>
                <a:spcPct val="0"/>
              </a:spcBef>
              <a:defRPr/>
            </a:pPr>
            <a:r>
              <a:rPr lang="en-US" dirty="0"/>
              <a:t>Virtual reality (VR) immerses users in a new world via special 3D headsets. It lets educators create inexpensive experiential learning opportunities that boost engagement and improve outcomes. VR can be an especially powerful tool for developing quintessentially human skills, such as empathy.</a:t>
            </a:r>
            <a:endParaRPr lang="es-ES" dirty="0"/>
          </a:p>
          <a:p>
            <a:pPr>
              <a:spcBef>
                <a:spcPct val="0"/>
              </a:spcBef>
              <a:defRPr/>
            </a:pPr>
            <a:endParaRPr lang="en-US" dirty="0">
              <a:cs typeface="Calibri"/>
            </a:endParaRPr>
          </a:p>
          <a:p>
            <a:pPr>
              <a:spcBef>
                <a:spcPct val="0"/>
              </a:spcBef>
              <a:defRPr/>
            </a:pPr>
            <a:r>
              <a:rPr lang="en-US" dirty="0">
                <a:cs typeface="Calibri"/>
              </a:rPr>
              <a:t>Source: </a:t>
            </a:r>
            <a:r>
              <a:rPr lang="en-US" dirty="0">
                <a:hlinkClick r:id="rId3"/>
              </a:rPr>
              <a:t>https://mbryonic.com/best-vr-marketing/</a:t>
            </a:r>
            <a:endParaRPr lang="en-US" dirty="0">
              <a:cs typeface="Calibri"/>
            </a:endParaRPr>
          </a:p>
          <a:p>
            <a:pPr>
              <a:spcBef>
                <a:spcPct val="0"/>
              </a:spcBef>
              <a:defRPr/>
            </a:pP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98564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r>
              <a:rPr lang="es-ES" sz="1200" dirty="0"/>
              <a:t>Para apoyar el lanzamiento de una nueva bota de senderismo, la Capra, </a:t>
            </a:r>
            <a:r>
              <a:rPr lang="es-ES" sz="1200" dirty="0" err="1"/>
              <a:t>Merrell</a:t>
            </a:r>
            <a:r>
              <a:rPr lang="es-ES" sz="1200" dirty="0"/>
              <a:t> creó una experiencia de Marketing VR llamada </a:t>
            </a:r>
            <a:r>
              <a:rPr lang="es-ES" sz="1200" dirty="0" err="1"/>
              <a:t>Trailscape</a:t>
            </a:r>
            <a:r>
              <a:rPr lang="es-ES" sz="1200" dirty="0"/>
              <a:t> que lo lleva a una peligrosa caminata de montaña. Los participantes caminan a lo largo de un escenario que se asigna a la experiencia virtual para crear un nuevo nivel de inmersión. La captura de movimiento permitió a los aventureros explorar la ladera de la montaña. Los elementos táctiles, como las pasarelas de cuerda y los tablones de madera, hacen de esta una de las experiencias de realidad virtual más inmersivas hasta la fecha.</a:t>
            </a:r>
            <a:endParaRPr lang="en-US" sz="1200"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75530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r>
              <a:rPr lang="es-ES" sz="1200" dirty="0"/>
              <a:t>Para apoyar el lanzamiento de una nueva bota de senderismo, la Capra, </a:t>
            </a:r>
            <a:r>
              <a:rPr lang="es-ES" sz="1200" dirty="0" err="1"/>
              <a:t>Merrell</a:t>
            </a:r>
            <a:r>
              <a:rPr lang="es-ES" sz="1200" dirty="0"/>
              <a:t> creó una experiencia de Marketing VR llamada </a:t>
            </a:r>
            <a:r>
              <a:rPr lang="es-ES" sz="1200" dirty="0" err="1"/>
              <a:t>Trailscape</a:t>
            </a:r>
            <a:r>
              <a:rPr lang="es-ES" sz="1200" dirty="0"/>
              <a:t> que lo lleva a una peligrosa caminata de montaña. Los participantes caminan a lo largo de un escenario que se asigna a la experiencia virtual para crear un nuevo nivel de inmersión. La captura de movimiento permitió a los aventureros explorar la ladera de la montaña. Los elementos táctiles, como las pasarelas de cuerda y los tablones de madera, hacen de esta una de las experiencias de realidad virtual más inmersivas hasta la fecha.</a:t>
            </a:r>
            <a:endParaRPr lang="en-US" sz="1200"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7854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E2EE9F-F131-E94D-AD85-A3DD32191997}" type="slidenum">
              <a:rPr lang="en-US" smtClean="0"/>
              <a:pPr>
                <a:defRPr/>
              </a:pPr>
              <a:t>2</a:t>
            </a:fld>
            <a:endParaRPr lang="en-US"/>
          </a:p>
        </p:txBody>
      </p:sp>
    </p:spTree>
    <p:extLst>
      <p:ext uri="{BB962C8B-B14F-4D97-AF65-F5344CB8AC3E}">
        <p14:creationId xmlns:p14="http://schemas.microsoft.com/office/powerpoint/2010/main" val="89069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r>
              <a:rPr lang="es-ES" sz="1200" dirty="0"/>
              <a:t>Para apoyar el lanzamiento de una nueva bota de senderismo, la Capra, </a:t>
            </a:r>
            <a:r>
              <a:rPr lang="es-ES" sz="1200" dirty="0" err="1"/>
              <a:t>Merrell</a:t>
            </a:r>
            <a:r>
              <a:rPr lang="es-ES" sz="1200" dirty="0"/>
              <a:t> creó una experiencia de Marketing VR llamada </a:t>
            </a:r>
            <a:r>
              <a:rPr lang="es-ES" sz="1200" dirty="0" err="1"/>
              <a:t>Trailscape</a:t>
            </a:r>
            <a:r>
              <a:rPr lang="es-ES" sz="1200" dirty="0"/>
              <a:t> que lo lleva a una peligrosa caminata de montaña. Los participantes caminan a lo largo de un escenario que se asigna a la experiencia virtual para crear un nuevo nivel de inmersión. La captura de movimiento permitió a los aventureros explorar la ladera de la montaña. Los elementos táctiles, como las pasarelas de cuerda y los tablones de madera, hacen de esta una de las experiencias de realidad virtual más inmersivas hasta la fecha.</a:t>
            </a:r>
            <a:endParaRPr lang="en-US" sz="1200"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80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err="1"/>
              <a:t>Batterjee</a:t>
            </a:r>
            <a:r>
              <a:rPr lang="en-US" sz="1200" b="1" dirty="0"/>
              <a:t> Medical College</a:t>
            </a:r>
            <a:r>
              <a:rPr lang="en-US" sz="1200" dirty="0"/>
              <a:t>: es un colegio </a:t>
            </a:r>
            <a:r>
              <a:rPr lang="en-US" sz="1200" dirty="0" err="1"/>
              <a:t>altamente</a:t>
            </a:r>
            <a:r>
              <a:rPr lang="en-US" sz="1200" dirty="0"/>
              <a:t> </a:t>
            </a:r>
            <a:r>
              <a:rPr lang="en-US" sz="1200" dirty="0" err="1"/>
              <a:t>innovador</a:t>
            </a:r>
            <a:r>
              <a:rPr lang="en-US" sz="1200" dirty="0"/>
              <a:t> </a:t>
            </a:r>
            <a:r>
              <a:rPr lang="en-US" sz="1200" dirty="0" err="1"/>
              <a:t>en</a:t>
            </a:r>
            <a:r>
              <a:rPr lang="en-US" sz="1200" dirty="0"/>
              <a:t> Arabia </a:t>
            </a:r>
            <a:r>
              <a:rPr lang="en-US" sz="1200" dirty="0" err="1"/>
              <a:t>Saudita</a:t>
            </a:r>
            <a:r>
              <a:rPr lang="en-US" sz="1200" dirty="0"/>
              <a:t> y </a:t>
            </a:r>
            <a:r>
              <a:rPr lang="en-US" sz="1200" dirty="0" err="1"/>
              <a:t>uno</a:t>
            </a:r>
            <a:r>
              <a:rPr lang="en-US" sz="1200" dirty="0"/>
              <a:t> de sus </a:t>
            </a:r>
            <a:r>
              <a:rPr lang="en-US" sz="1200" dirty="0" err="1"/>
              <a:t>edificios</a:t>
            </a:r>
            <a:r>
              <a:rPr lang="en-US" sz="1200" dirty="0"/>
              <a:t> es un hospital virtual </a:t>
            </a:r>
            <a:r>
              <a:rPr lang="en-US" sz="1200" dirty="0" err="1"/>
              <a:t>diseñado</a:t>
            </a:r>
            <a:r>
              <a:rPr lang="en-US" sz="1200" dirty="0"/>
              <a:t> a </a:t>
            </a:r>
            <a:r>
              <a:rPr lang="en-US" sz="1200" dirty="0" err="1"/>
              <a:t>proveer</a:t>
            </a:r>
            <a:r>
              <a:rPr lang="en-US" sz="1200" dirty="0"/>
              <a:t> a los </a:t>
            </a:r>
            <a:r>
              <a:rPr lang="en-US" sz="1200" dirty="0" err="1"/>
              <a:t>estudiantes</a:t>
            </a:r>
            <a:r>
              <a:rPr lang="en-US" sz="1200" dirty="0"/>
              <a:t> </a:t>
            </a:r>
            <a:r>
              <a:rPr lang="en-US" sz="1200" dirty="0" err="1"/>
              <a:t>habilidades</a:t>
            </a:r>
            <a:r>
              <a:rPr lang="en-US" sz="1200" dirty="0"/>
              <a:t> </a:t>
            </a:r>
            <a:r>
              <a:rPr lang="en-US" sz="1200" dirty="0" err="1"/>
              <a:t>clínicas</a:t>
            </a:r>
            <a:r>
              <a:rPr lang="en-US" sz="1200" dirty="0"/>
              <a:t> </a:t>
            </a:r>
            <a:r>
              <a:rPr lang="en-US" sz="1200" dirty="0" err="1"/>
              <a:t>esenciales</a:t>
            </a:r>
            <a:r>
              <a:rPr lang="en-US" sz="1200" dirty="0"/>
              <a:t> para </a:t>
            </a:r>
            <a:r>
              <a:rPr lang="en-US" sz="1200" dirty="0" err="1"/>
              <a:t>tratar</a:t>
            </a:r>
            <a:r>
              <a:rPr lang="en-US" sz="1200" dirty="0"/>
              <a:t> </a:t>
            </a:r>
            <a:r>
              <a:rPr lang="en-US" sz="1200" dirty="0" err="1"/>
              <a:t>pacientes</a:t>
            </a:r>
            <a:r>
              <a:rPr lang="en-US" sz="1200" dirty="0"/>
              <a:t> </a:t>
            </a:r>
            <a:r>
              <a:rPr lang="es-ES" sz="1200" dirty="0"/>
              <a:t>utilizando los últimos métodos de detección y simulación de tratamiento en muñecos sofisticados altamente sensibles</a:t>
            </a:r>
            <a:endParaRPr lang="es-ES" dirty="0">
              <a:cs typeface="Calibri" panose="020F0502020204030204"/>
            </a:endParaRPr>
          </a:p>
          <a:p>
            <a:pPr>
              <a:spcBef>
                <a:spcPct val="0"/>
              </a:spcBef>
              <a:defRPr/>
            </a:pP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2784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spcBef>
                <a:spcPct val="0"/>
              </a:spcBef>
              <a:defRPr/>
            </a:pPr>
            <a:r>
              <a:rPr lang="en-US" dirty="0">
                <a:cs typeface="Calibri"/>
              </a:rPr>
              <a:t>Medical Realities is one of the companies pioneering the use of Virtual Reality to deliver high-quality surgical training. They film real life surgery in 4K 360° video from multiple angles which is then combined with CGI models of the anatomy being operated on to provide an immersive &amp; interactive training experience.</a:t>
            </a:r>
          </a:p>
          <a:p>
            <a:pPr>
              <a:spcBef>
                <a:spcPct val="0"/>
              </a:spcBef>
              <a:defRPr/>
            </a:pP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74983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Font typeface="Arial"/>
              <a:buNone/>
            </a:pPr>
            <a:endParaRPr lang="es-ES_tradnl" b="1" dirty="0">
              <a:cs typeface="Calibri" panose="020F0502020204030204"/>
            </a:endParaRPr>
          </a:p>
          <a:p>
            <a:pPr marL="171450" indent="-171450">
              <a:buFontTx/>
              <a:buChar char="-"/>
            </a:pPr>
            <a:endParaRPr lang="es-ES_tradnl" dirty="0">
              <a:cs typeface="Calibri" panose="020F0502020204030204"/>
            </a:endParaRPr>
          </a:p>
          <a:p>
            <a:pPr marL="171450" indent="-171450">
              <a:buFontTx/>
              <a:buChar char="-"/>
            </a:pPr>
            <a:endParaRPr lang="es-ES_tradnl" dirty="0">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23</a:t>
            </a:fld>
            <a:endParaRPr lang="en-US"/>
          </a:p>
        </p:txBody>
      </p:sp>
    </p:spTree>
    <p:extLst>
      <p:ext uri="{BB962C8B-B14F-4D97-AF65-F5344CB8AC3E}">
        <p14:creationId xmlns:p14="http://schemas.microsoft.com/office/powerpoint/2010/main" val="2670576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lgn="l">
              <a:spcBef>
                <a:spcPct val="0"/>
              </a:spcBef>
              <a:buFont typeface="Arial" charset="0"/>
              <a:buNone/>
              <a:defRPr/>
            </a:pPr>
            <a:r>
              <a:rPr lang="en-US" dirty="0"/>
              <a:t>The blockchain is a way of storing data in a distributed ledger that allows multiple stakeholders to confidently and securely share access to the same information. It can improve the transparency and efficiency of systems that support education and lifelong learning. For example, the blockchain can be used to issue fraud-proof certificates which all employers will be able to accept, even across borders. Blockchain also offers important opportunities for transparent education funding models, a particularly attractive application for countries whose systems suffer from inefficiencies and corruption. IN PRACTICE</a:t>
            </a: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92664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r>
              <a:rPr lang="es-ES" sz="1200" dirty="0"/>
              <a:t>El gigante de </a:t>
            </a:r>
            <a:r>
              <a:rPr lang="es-ES" sz="1200" dirty="0" err="1"/>
              <a:t>streaming</a:t>
            </a:r>
            <a:r>
              <a:rPr lang="es-ES" sz="1200" dirty="0"/>
              <a:t> Spotify adquirió </a:t>
            </a:r>
            <a:r>
              <a:rPr lang="es-ES" sz="1200" dirty="0" err="1"/>
              <a:t>Mediachain</a:t>
            </a:r>
            <a:r>
              <a:rPr lang="es-ES" sz="1200" dirty="0"/>
              <a:t> en abril de 2017 para resolver su problema de atribución. A medida que se reproducen miles de millones de pistas en Spotify todos los días, el servicio de transmisión de música más popular del mundo tuvo problemas en el pasado para garantizar que se pagará a los creadores adecuados por cada transmisión.</a:t>
            </a:r>
          </a:p>
          <a:p>
            <a:pPr algn="l"/>
            <a:r>
              <a:rPr lang="es-ES" sz="1200" dirty="0" err="1"/>
              <a:t>Mediachain</a:t>
            </a:r>
            <a:r>
              <a:rPr lang="es-ES" sz="1200" dirty="0"/>
              <a:t> utiliza contratos inteligentes para que los músicos obtengan el dinero que se merecen. Al celebrar un contrato descentralizado y transparente, los artistas pueden aceptar mayores regalías y, de hecho, recibir el pago completo y a tiempo.</a:t>
            </a:r>
            <a:r>
              <a:rPr lang="es-ES_tradnl" sz="1400" dirty="0"/>
              <a:t> </a:t>
            </a:r>
            <a:endParaRPr lang="es-ES_tradnl" sz="1400"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65708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z="1200" dirty="0" err="1"/>
              <a:t>Tutellus</a:t>
            </a:r>
            <a:r>
              <a:rPr lang="es-ES_tradnl" sz="1200" dirty="0"/>
              <a:t> es una startup española que usa tokens de </a:t>
            </a:r>
            <a:r>
              <a:rPr lang="es-ES_tradnl" sz="1200" dirty="0" err="1"/>
              <a:t>Blockchain</a:t>
            </a:r>
            <a:r>
              <a:rPr lang="es-ES_tradnl" sz="1200" dirty="0"/>
              <a:t> que tanto estudiantes como profesores pueden ganar de las experiencias de aprendizaje. Los profesores reciben una porción de la cuota pagada por los estudiantes, el número de tokens depende del tiempo que están los estudiantes en sus clases. Los estudiantes pueden ganar tokens cuando </a:t>
            </a:r>
            <a:r>
              <a:rPr lang="es-ES_tradnl" sz="1200" b="1" dirty="0"/>
              <a:t>ayudan a otros estudiantes a pasar los exámenes</a:t>
            </a:r>
            <a:r>
              <a:rPr lang="es-ES_tradnl" sz="1200" dirty="0"/>
              <a:t>, los pueden intercambiar por otros cursos en la plataforma.</a:t>
            </a:r>
            <a:endParaRPr lang="en-US" b="1" dirty="0">
              <a:cs typeface="Calibri"/>
            </a:endParaRPr>
          </a:p>
          <a:p>
            <a:pPr>
              <a:spcBef>
                <a:spcPct val="0"/>
              </a:spcBef>
              <a:defRPr/>
            </a:pP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3309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z="1200" dirty="0" err="1"/>
              <a:t>Tutellus</a:t>
            </a:r>
            <a:r>
              <a:rPr lang="es-ES_tradnl" sz="1200" dirty="0"/>
              <a:t> es una startup española que usa tokens de </a:t>
            </a:r>
            <a:r>
              <a:rPr lang="es-ES_tradnl" sz="1200" dirty="0" err="1"/>
              <a:t>Blockchain</a:t>
            </a:r>
            <a:r>
              <a:rPr lang="es-ES_tradnl" sz="1200" dirty="0"/>
              <a:t> que tanto estudiantes como profesores pueden ganar de las experiencias de aprendizaje. Los profesores reciben una porción de la cuota pagada por los estudiantes, el número de tokens depende del tiempo que están los estudiantes en sus clases. Los estudiantes pueden ganar tokens cuando </a:t>
            </a:r>
            <a:r>
              <a:rPr lang="es-ES_tradnl" sz="1200" b="1" dirty="0"/>
              <a:t>ayudan a otros estudiantes a pasar los exámenes</a:t>
            </a:r>
            <a:r>
              <a:rPr lang="es-ES_tradnl" sz="1200" dirty="0"/>
              <a:t>, los pueden intercambiar por otros cursos en la plataforma.</a:t>
            </a:r>
            <a:endParaRPr lang="en-US" b="1"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77572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a:buChar char="•"/>
            </a:pPr>
            <a:r>
              <a:rPr lang="es-ES_tradnl" b="1" err="1">
                <a:cs typeface="Calibri" panose="020F0502020204030204"/>
              </a:rPr>
              <a:t>Credentials</a:t>
            </a:r>
            <a:r>
              <a:rPr lang="es-ES_tradnl" b="1">
                <a:cs typeface="Calibri" panose="020F0502020204030204"/>
              </a:rPr>
              <a:t>, </a:t>
            </a:r>
            <a:r>
              <a:rPr lang="es-ES_tradnl" b="1" err="1">
                <a:cs typeface="Calibri" panose="020F0502020204030204"/>
              </a:rPr>
              <a:t>badging</a:t>
            </a:r>
            <a:r>
              <a:rPr lang="es-ES_tradnl" b="1">
                <a:cs typeface="Calibri" panose="020F0502020204030204"/>
              </a:rPr>
              <a:t>, and </a:t>
            </a:r>
            <a:r>
              <a:rPr lang="es-ES_tradnl" b="1" err="1">
                <a:cs typeface="Calibri" panose="020F0502020204030204"/>
              </a:rPr>
              <a:t>certificates</a:t>
            </a:r>
            <a:endParaRPr lang="es-ES_tradnl" b="1">
              <a:cs typeface="Calibri" panose="020F0502020204030204"/>
            </a:endParaRPr>
          </a:p>
          <a:p>
            <a:pPr marL="171450" indent="-171450">
              <a:buFont typeface="Arial"/>
              <a:buChar char="•"/>
            </a:pPr>
            <a:endParaRPr lang="es-ES_tradnl" b="1">
              <a:cs typeface="Calibri" panose="020F0502020204030204"/>
            </a:endParaRPr>
          </a:p>
          <a:p>
            <a:pPr marL="171450" indent="-171450">
              <a:buFont typeface="Arial"/>
              <a:buChar char="•"/>
            </a:pPr>
            <a:r>
              <a:rPr lang="es-ES_tradnl" b="1" err="1">
                <a:cs typeface="Calibri" panose="020F0502020204030204"/>
              </a:rPr>
              <a:t>But</a:t>
            </a:r>
            <a:r>
              <a:rPr lang="es-ES_tradnl" b="1">
                <a:cs typeface="Calibri" panose="020F0502020204030204"/>
              </a:rPr>
              <a:t> </a:t>
            </a:r>
            <a:r>
              <a:rPr lang="es-ES_tradnl" b="1" err="1">
                <a:cs typeface="Calibri" panose="020F0502020204030204"/>
              </a:rPr>
              <a:t>also</a:t>
            </a:r>
            <a:r>
              <a:rPr lang="es-ES_tradnl" b="1">
                <a:cs typeface="Calibri" panose="020F0502020204030204"/>
              </a:rPr>
              <a:t> </a:t>
            </a:r>
            <a:r>
              <a:rPr lang="es-ES_tradnl" b="1" err="1">
                <a:cs typeface="Calibri" panose="020F0502020204030204"/>
              </a:rPr>
              <a:t>financing</a:t>
            </a:r>
            <a:r>
              <a:rPr lang="es-ES_tradnl" b="1">
                <a:cs typeface="Calibri" panose="020F0502020204030204"/>
              </a:rPr>
              <a:t>.  </a:t>
            </a:r>
            <a:r>
              <a:rPr lang="es-ES_tradnl" b="1" err="1">
                <a:cs typeface="Calibri" panose="020F0502020204030204"/>
              </a:rPr>
              <a:t>Will</a:t>
            </a:r>
            <a:r>
              <a:rPr lang="es-ES_tradnl" b="1">
                <a:cs typeface="Calibri" panose="020F0502020204030204"/>
              </a:rPr>
              <a:t> </a:t>
            </a:r>
            <a:r>
              <a:rPr lang="es-ES_tradnl" b="1" err="1">
                <a:cs typeface="Calibri" panose="020F0502020204030204"/>
              </a:rPr>
              <a:t>crypto</a:t>
            </a:r>
            <a:r>
              <a:rPr lang="es-ES_tradnl" b="1">
                <a:cs typeface="Calibri" panose="020F0502020204030204"/>
              </a:rPr>
              <a:t> currency</a:t>
            </a:r>
          </a:p>
          <a:p>
            <a:pPr marL="171450" indent="-171450">
              <a:buFontTx/>
              <a:buChar char="-"/>
            </a:pPr>
            <a:endParaRPr lang="es-ES_tradnl">
              <a:cs typeface="Calibri" panose="020F0502020204030204"/>
            </a:endParaRPr>
          </a:p>
          <a:p>
            <a:pPr marL="171450" indent="-171450">
              <a:buFontTx/>
              <a:buChar char="-"/>
            </a:pPr>
            <a:endParaRPr lang="es-ES_tradnl">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28</a:t>
            </a:fld>
            <a:endParaRPr lang="en-US"/>
          </a:p>
        </p:txBody>
      </p:sp>
    </p:spTree>
    <p:extLst>
      <p:ext uri="{BB962C8B-B14F-4D97-AF65-F5344CB8AC3E}">
        <p14:creationId xmlns:p14="http://schemas.microsoft.com/office/powerpoint/2010/main" val="351464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lgn="l">
              <a:spcBef>
                <a:spcPct val="0"/>
              </a:spcBef>
              <a:buFont typeface="Arial" charset="0"/>
              <a:buNone/>
              <a:defRPr/>
            </a:pPr>
            <a:r>
              <a:rPr lang="en-US" dirty="0"/>
              <a:t>Completely flipped the model</a:t>
            </a: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59643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11857220" y="4400550"/>
            <a:ext cx="32303803" cy="3600450"/>
          </a:xfrm>
        </p:spPr>
        <p:txBody>
          <a:bodyPr/>
          <a:lstStyle/>
          <a:p>
            <a:pPr>
              <a:buFont typeface="Arial"/>
              <a:buChar char="•"/>
            </a:pPr>
            <a:r>
              <a:rPr lang="es-ES_tradnl" i="1" dirty="0"/>
              <a:t>As </a:t>
            </a:r>
            <a:r>
              <a:rPr lang="es-ES_tradnl" i="1" dirty="0" err="1"/>
              <a:t>we</a:t>
            </a:r>
            <a:r>
              <a:rPr lang="es-ES_tradnl" i="1" dirty="0"/>
              <a:t> </a:t>
            </a:r>
            <a:r>
              <a:rPr lang="es-ES_tradnl" i="1" dirty="0" err="1"/>
              <a:t>have</a:t>
            </a:r>
            <a:r>
              <a:rPr lang="es-ES_tradnl" i="1" dirty="0"/>
              <a:t> </a:t>
            </a:r>
            <a:r>
              <a:rPr lang="es-ES_tradnl" i="1" dirty="0" err="1"/>
              <a:t>just</a:t>
            </a:r>
            <a:r>
              <a:rPr lang="es-ES_tradnl" i="1" dirty="0"/>
              <a:t> </a:t>
            </a:r>
            <a:r>
              <a:rPr lang="es-ES_tradnl" i="1" dirty="0" err="1"/>
              <a:t>seen</a:t>
            </a:r>
            <a:r>
              <a:rPr lang="es-ES_tradnl" i="1" dirty="0"/>
              <a:t>, </a:t>
            </a:r>
            <a:r>
              <a:rPr lang="es-ES_tradnl" i="1" dirty="0" err="1"/>
              <a:t>Education</a:t>
            </a:r>
            <a:r>
              <a:rPr lang="es-ES_tradnl" i="1" dirty="0"/>
              <a:t> </a:t>
            </a:r>
            <a:r>
              <a:rPr lang="es-ES_tradnl" i="1" dirty="0" err="1"/>
              <a:t>is</a:t>
            </a:r>
            <a:r>
              <a:rPr lang="es-ES_tradnl" i="1" dirty="0"/>
              <a:t> </a:t>
            </a:r>
            <a:r>
              <a:rPr lang="es-ES_tradnl" i="1" dirty="0" err="1"/>
              <a:t>facing</a:t>
            </a:r>
            <a:r>
              <a:rPr lang="es-ES_tradnl" i="1" dirty="0"/>
              <a:t> </a:t>
            </a:r>
            <a:r>
              <a:rPr lang="es-ES_tradnl" i="1" dirty="0" err="1"/>
              <a:t>big</a:t>
            </a:r>
            <a:r>
              <a:rPr lang="es-ES_tradnl" i="1" dirty="0"/>
              <a:t> </a:t>
            </a:r>
            <a:r>
              <a:rPr lang="es-ES_tradnl" i="1" dirty="0" err="1"/>
              <a:t>challenges</a:t>
            </a:r>
            <a:r>
              <a:rPr lang="es-ES_tradnl" i="1" dirty="0"/>
              <a:t> </a:t>
            </a:r>
            <a:r>
              <a:rPr lang="es-ES_tradnl" i="1" dirty="0" err="1"/>
              <a:t>not</a:t>
            </a:r>
            <a:r>
              <a:rPr lang="es-ES_tradnl" i="1" dirty="0"/>
              <a:t> </a:t>
            </a:r>
            <a:r>
              <a:rPr lang="es-ES_tradnl" i="1" dirty="0" err="1"/>
              <a:t>only</a:t>
            </a:r>
            <a:r>
              <a:rPr lang="es-ES_tradnl" i="1" dirty="0"/>
              <a:t> </a:t>
            </a:r>
            <a:r>
              <a:rPr lang="es-ES_tradnl" i="1" dirty="0" err="1"/>
              <a:t>from</a:t>
            </a:r>
            <a:r>
              <a:rPr lang="es-ES_tradnl" i="1" dirty="0"/>
              <a:t> </a:t>
            </a:r>
            <a:r>
              <a:rPr lang="es-ES_tradnl" i="1" dirty="0" err="1"/>
              <a:t>within</a:t>
            </a:r>
            <a:r>
              <a:rPr lang="es-ES_tradnl" i="1" dirty="0"/>
              <a:t>, </a:t>
            </a:r>
            <a:r>
              <a:rPr lang="es-ES_tradnl" i="1" dirty="0" err="1"/>
              <a:t>but</a:t>
            </a:r>
            <a:r>
              <a:rPr lang="es-ES_tradnl" i="1" dirty="0"/>
              <a:t> </a:t>
            </a:r>
            <a:r>
              <a:rPr lang="es-ES_tradnl" i="1" dirty="0" err="1"/>
              <a:t>also</a:t>
            </a:r>
            <a:r>
              <a:rPr lang="es-ES_tradnl" i="1" dirty="0"/>
              <a:t> </a:t>
            </a:r>
            <a:r>
              <a:rPr lang="es-ES_tradnl" i="1" dirty="0" err="1"/>
              <a:t>from</a:t>
            </a:r>
            <a:r>
              <a:rPr lang="es-ES_tradnl" i="1" dirty="0"/>
              <a:t> </a:t>
            </a:r>
            <a:r>
              <a:rPr lang="es-ES_tradnl" i="1" dirty="0" err="1"/>
              <a:t>the</a:t>
            </a:r>
            <a:r>
              <a:rPr lang="es-ES_tradnl" i="1" dirty="0"/>
              <a:t> </a:t>
            </a:r>
            <a:r>
              <a:rPr lang="es-ES_tradnl" i="1" dirty="0" err="1"/>
              <a:t>outside</a:t>
            </a:r>
            <a:r>
              <a:rPr lang="es-ES_tradnl" i="1" dirty="0"/>
              <a:t>, as </a:t>
            </a:r>
            <a:r>
              <a:rPr lang="es-ES_tradnl" i="1" dirty="0" err="1"/>
              <a:t>the</a:t>
            </a:r>
            <a:r>
              <a:rPr lang="es-ES_tradnl" i="1" dirty="0"/>
              <a:t> </a:t>
            </a:r>
            <a:r>
              <a:rPr lang="es-ES_tradnl" i="1" dirty="0" err="1"/>
              <a:t>society’s</a:t>
            </a:r>
            <a:r>
              <a:rPr lang="es-ES_tradnl" i="1" dirty="0"/>
              <a:t> </a:t>
            </a:r>
            <a:r>
              <a:rPr lang="es-ES_tradnl" i="1" dirty="0" err="1"/>
              <a:t>most</a:t>
            </a:r>
            <a:r>
              <a:rPr lang="es-ES_tradnl" i="1" dirty="0"/>
              <a:t> </a:t>
            </a:r>
            <a:r>
              <a:rPr lang="es-ES_tradnl" i="1" dirty="0" err="1"/>
              <a:t>significant</a:t>
            </a:r>
            <a:r>
              <a:rPr lang="es-ES_tradnl" i="1" dirty="0"/>
              <a:t> </a:t>
            </a:r>
            <a:r>
              <a:rPr lang="es-ES_tradnl" i="1" dirty="0" err="1"/>
              <a:t>issues</a:t>
            </a:r>
            <a:r>
              <a:rPr lang="es-ES_tradnl" i="1" dirty="0"/>
              <a:t> are </a:t>
            </a:r>
            <a:r>
              <a:rPr lang="es-ES_tradnl" i="1" dirty="0" err="1"/>
              <a:t>linked</a:t>
            </a:r>
            <a:r>
              <a:rPr lang="es-ES_tradnl" i="1" dirty="0"/>
              <a:t> to </a:t>
            </a:r>
            <a:r>
              <a:rPr lang="es-ES_tradnl" i="1" dirty="0" err="1"/>
              <a:t>education</a:t>
            </a:r>
            <a:r>
              <a:rPr lang="es-ES_tradnl" i="1" dirty="0"/>
              <a:t>. </a:t>
            </a:r>
            <a:endParaRPr lang="es-ES_tradnl" b="1" dirty="0">
              <a:cs typeface="Calibri" panose="020F0502020204030204"/>
            </a:endParaRPr>
          </a:p>
          <a:p>
            <a:pPr>
              <a:buFont typeface="Arial"/>
              <a:buChar char="•"/>
            </a:pPr>
            <a:r>
              <a:rPr lang="es-ES_tradnl" i="1" dirty="0" err="1"/>
              <a:t>These</a:t>
            </a:r>
            <a:r>
              <a:rPr lang="es-ES_tradnl" i="1" dirty="0"/>
              <a:t> </a:t>
            </a:r>
            <a:r>
              <a:rPr lang="es-ES_tradnl" i="1" dirty="0" err="1"/>
              <a:t>challenges</a:t>
            </a:r>
            <a:r>
              <a:rPr lang="es-ES_tradnl" i="1" dirty="0"/>
              <a:t> </a:t>
            </a:r>
            <a:r>
              <a:rPr lang="es-ES_tradnl" i="1" dirty="0" err="1"/>
              <a:t>require</a:t>
            </a:r>
            <a:r>
              <a:rPr lang="es-ES_tradnl" i="1" dirty="0"/>
              <a:t> </a:t>
            </a:r>
            <a:r>
              <a:rPr lang="es-ES_tradnl" i="1" dirty="0" err="1"/>
              <a:t>rapid</a:t>
            </a:r>
            <a:r>
              <a:rPr lang="es-ES_tradnl" i="1" dirty="0"/>
              <a:t> and more </a:t>
            </a:r>
            <a:r>
              <a:rPr lang="es-ES_tradnl" i="1" dirty="0" err="1"/>
              <a:t>dramatic</a:t>
            </a:r>
            <a:r>
              <a:rPr lang="es-ES_tradnl" i="1" dirty="0"/>
              <a:t> </a:t>
            </a:r>
            <a:r>
              <a:rPr lang="es-ES_tradnl" i="1" dirty="0" err="1"/>
              <a:t>changes</a:t>
            </a:r>
            <a:r>
              <a:rPr lang="es-ES_tradnl" i="1" dirty="0"/>
              <a:t> </a:t>
            </a:r>
            <a:r>
              <a:rPr lang="es-ES_tradnl" i="1" dirty="0" err="1"/>
              <a:t>rather</a:t>
            </a:r>
            <a:r>
              <a:rPr lang="es-ES_tradnl" i="1" dirty="0"/>
              <a:t> </a:t>
            </a:r>
            <a:r>
              <a:rPr lang="es-ES_tradnl" i="1" dirty="0" err="1"/>
              <a:t>than</a:t>
            </a:r>
            <a:r>
              <a:rPr lang="es-ES_tradnl" i="1" dirty="0"/>
              <a:t> a </a:t>
            </a:r>
            <a:r>
              <a:rPr lang="es-ES_tradnl" i="1" dirty="0" err="1"/>
              <a:t>steady</a:t>
            </a:r>
            <a:r>
              <a:rPr lang="es-ES_tradnl" i="1" dirty="0"/>
              <a:t> </a:t>
            </a:r>
            <a:r>
              <a:rPr lang="es-ES_tradnl" i="1" dirty="0" err="1"/>
              <a:t>approach</a:t>
            </a:r>
            <a:r>
              <a:rPr lang="es-ES_tradnl" i="1" dirty="0"/>
              <a:t>. </a:t>
            </a:r>
            <a:r>
              <a:rPr lang="es-ES_tradnl" i="1" dirty="0" err="1"/>
              <a:t>It</a:t>
            </a:r>
            <a:r>
              <a:rPr lang="es-ES_tradnl" i="1" dirty="0"/>
              <a:t> </a:t>
            </a:r>
            <a:r>
              <a:rPr lang="es-ES_tradnl" i="1" dirty="0" err="1"/>
              <a:t>is</a:t>
            </a:r>
            <a:r>
              <a:rPr lang="es-ES_tradnl" i="1" dirty="0"/>
              <a:t> </a:t>
            </a:r>
            <a:r>
              <a:rPr lang="es-ES_tradnl" i="1" dirty="0" err="1"/>
              <a:t>not</a:t>
            </a:r>
            <a:r>
              <a:rPr lang="es-ES_tradnl" i="1" dirty="0"/>
              <a:t> </a:t>
            </a:r>
            <a:r>
              <a:rPr lang="es-ES_tradnl" i="1" dirty="0" err="1"/>
              <a:t>enough</a:t>
            </a:r>
            <a:r>
              <a:rPr lang="es-ES_tradnl" i="1" dirty="0"/>
              <a:t> to look </a:t>
            </a:r>
            <a:r>
              <a:rPr lang="es-ES_tradnl" i="1" dirty="0" err="1"/>
              <a:t>into</a:t>
            </a:r>
            <a:r>
              <a:rPr lang="es-ES_tradnl" i="1" dirty="0"/>
              <a:t> </a:t>
            </a:r>
            <a:r>
              <a:rPr lang="es-ES_tradnl" i="1" dirty="0" err="1"/>
              <a:t>our</a:t>
            </a:r>
            <a:r>
              <a:rPr lang="es-ES_tradnl" i="1" dirty="0"/>
              <a:t> </a:t>
            </a:r>
            <a:r>
              <a:rPr lang="es-ES_tradnl" i="1" dirty="0" err="1"/>
              <a:t>next</a:t>
            </a:r>
            <a:r>
              <a:rPr lang="es-ES_tradnl" i="1" dirty="0"/>
              <a:t> 2-3 </a:t>
            </a:r>
            <a:r>
              <a:rPr lang="es-ES_tradnl" i="1" dirty="0" err="1"/>
              <a:t>years</a:t>
            </a:r>
            <a:r>
              <a:rPr lang="es-ES_tradnl" i="1" dirty="0"/>
              <a:t>, </a:t>
            </a:r>
            <a:r>
              <a:rPr lang="es-ES_tradnl" i="1" dirty="0" err="1"/>
              <a:t>we</a:t>
            </a:r>
            <a:r>
              <a:rPr lang="es-ES_tradnl" i="1" dirty="0"/>
              <a:t> </a:t>
            </a:r>
            <a:r>
              <a:rPr lang="es-ES_tradnl" i="1" dirty="0" err="1"/>
              <a:t>need</a:t>
            </a:r>
            <a:r>
              <a:rPr lang="es-ES_tradnl" i="1" dirty="0"/>
              <a:t> to </a:t>
            </a:r>
            <a:r>
              <a:rPr lang="es-ES_tradnl" i="1" dirty="0" err="1"/>
              <a:t>truly</a:t>
            </a:r>
            <a:r>
              <a:rPr lang="es-ES_tradnl" i="1" dirty="0"/>
              <a:t> </a:t>
            </a:r>
            <a:r>
              <a:rPr lang="es-ES_tradnl" i="1" dirty="0" err="1"/>
              <a:t>get</a:t>
            </a:r>
            <a:r>
              <a:rPr lang="es-ES_tradnl" i="1" dirty="0"/>
              <a:t> </a:t>
            </a:r>
            <a:r>
              <a:rPr lang="es-ES_tradnl" i="1" dirty="0" err="1"/>
              <a:t>out</a:t>
            </a:r>
            <a:r>
              <a:rPr lang="es-ES_tradnl" i="1" dirty="0"/>
              <a:t> of </a:t>
            </a:r>
            <a:r>
              <a:rPr lang="es-ES_tradnl" i="1" dirty="0" err="1"/>
              <a:t>the</a:t>
            </a:r>
            <a:r>
              <a:rPr lang="es-ES_tradnl" i="1" dirty="0"/>
              <a:t> box and figure </a:t>
            </a:r>
            <a:r>
              <a:rPr lang="es-ES_tradnl" i="1" dirty="0" err="1"/>
              <a:t>out</a:t>
            </a:r>
            <a:r>
              <a:rPr lang="es-ES_tradnl" i="1" dirty="0"/>
              <a:t> </a:t>
            </a:r>
            <a:r>
              <a:rPr lang="es-ES_tradnl" i="1" dirty="0" err="1"/>
              <a:t>where</a:t>
            </a:r>
            <a:r>
              <a:rPr lang="es-ES_tradnl" i="1" dirty="0"/>
              <a:t> </a:t>
            </a:r>
            <a:r>
              <a:rPr lang="es-ES_tradnl" i="1" dirty="0" err="1"/>
              <a:t>we</a:t>
            </a:r>
            <a:r>
              <a:rPr lang="es-ES_tradnl" i="1" dirty="0"/>
              <a:t> </a:t>
            </a:r>
            <a:r>
              <a:rPr lang="es-ES_tradnl" i="1" dirty="0" err="1"/>
              <a:t>want</a:t>
            </a:r>
            <a:r>
              <a:rPr lang="es-ES_tradnl" i="1" dirty="0"/>
              <a:t> to be in ten </a:t>
            </a:r>
            <a:r>
              <a:rPr lang="es-ES_tradnl" i="1" dirty="0" err="1"/>
              <a:t>years</a:t>
            </a:r>
            <a:r>
              <a:rPr lang="es-ES_tradnl" i="1" dirty="0"/>
              <a:t> </a:t>
            </a:r>
            <a:r>
              <a:rPr lang="es-ES_tradnl" i="1" dirty="0" err="1"/>
              <a:t>from</a:t>
            </a:r>
            <a:r>
              <a:rPr lang="es-ES_tradnl" i="1" dirty="0"/>
              <a:t> </a:t>
            </a:r>
            <a:r>
              <a:rPr lang="es-ES_tradnl" i="1" dirty="0" err="1"/>
              <a:t>now</a:t>
            </a:r>
            <a:r>
              <a:rPr lang="es-ES_tradnl" i="1" dirty="0"/>
              <a:t> </a:t>
            </a:r>
            <a:endParaRPr lang="es-ES_tradnl" dirty="0"/>
          </a:p>
          <a:p>
            <a:pPr>
              <a:buFont typeface="Arial"/>
              <a:buChar char="•"/>
            </a:pPr>
            <a:r>
              <a:rPr lang="es-ES_tradnl" i="1" dirty="0" err="1"/>
              <a:t>That's</a:t>
            </a:r>
            <a:r>
              <a:rPr lang="es-ES_tradnl" i="1" dirty="0"/>
              <a:t> </a:t>
            </a:r>
            <a:r>
              <a:rPr lang="es-ES_tradnl" i="1" dirty="0" err="1"/>
              <a:t>what</a:t>
            </a:r>
            <a:r>
              <a:rPr lang="es-ES_tradnl" i="1" dirty="0"/>
              <a:t> </a:t>
            </a:r>
            <a:r>
              <a:rPr lang="es-ES_tradnl" i="1" dirty="0" err="1"/>
              <a:t>we</a:t>
            </a:r>
            <a:r>
              <a:rPr lang="es-ES_tradnl" i="1" dirty="0"/>
              <a:t> are </a:t>
            </a:r>
            <a:r>
              <a:rPr lang="es-ES_tradnl" i="1" dirty="0" err="1"/>
              <a:t>doing</a:t>
            </a:r>
            <a:r>
              <a:rPr lang="es-ES_tradnl" i="1" dirty="0"/>
              <a:t> </a:t>
            </a:r>
            <a:r>
              <a:rPr lang="es-ES_tradnl" i="1" dirty="0" err="1"/>
              <a:t>with</a:t>
            </a:r>
            <a:r>
              <a:rPr lang="es-ES_tradnl" i="1" dirty="0"/>
              <a:t> </a:t>
            </a:r>
            <a:r>
              <a:rPr lang="es-ES_tradnl" i="1" dirty="0" err="1"/>
              <a:t>our</a:t>
            </a:r>
            <a:r>
              <a:rPr lang="es-ES_tradnl" i="1" dirty="0"/>
              <a:t> </a:t>
            </a:r>
            <a:r>
              <a:rPr lang="es-ES_tradnl" i="1" dirty="0" err="1"/>
              <a:t>platform</a:t>
            </a:r>
            <a:r>
              <a:rPr lang="es-ES_tradnl" i="1" dirty="0"/>
              <a:t>, </a:t>
            </a:r>
            <a:r>
              <a:rPr lang="es-ES_tradnl" i="1" dirty="0" err="1"/>
              <a:t>bringing</a:t>
            </a:r>
            <a:r>
              <a:rPr lang="es-ES_tradnl" i="1" dirty="0"/>
              <a:t> </a:t>
            </a:r>
            <a:r>
              <a:rPr lang="es-ES_tradnl" i="1" dirty="0" err="1"/>
              <a:t>together</a:t>
            </a:r>
            <a:r>
              <a:rPr lang="es-ES_tradnl" i="1" dirty="0"/>
              <a:t> </a:t>
            </a:r>
            <a:r>
              <a:rPr lang="es-ES_tradnl" i="1" dirty="0" err="1"/>
              <a:t>the</a:t>
            </a:r>
            <a:r>
              <a:rPr lang="es-ES_tradnl" i="1" dirty="0"/>
              <a:t> </a:t>
            </a:r>
            <a:r>
              <a:rPr lang="es-ES_tradnl" i="1" dirty="0" err="1"/>
              <a:t>power</a:t>
            </a:r>
            <a:r>
              <a:rPr lang="es-ES_tradnl" i="1" dirty="0"/>
              <a:t> and </a:t>
            </a:r>
            <a:r>
              <a:rPr lang="es-ES_tradnl" i="1" dirty="0" err="1"/>
              <a:t>the</a:t>
            </a:r>
            <a:r>
              <a:rPr lang="es-ES_tradnl" i="1" dirty="0"/>
              <a:t> </a:t>
            </a:r>
            <a:r>
              <a:rPr lang="es-ES_tradnl" i="1" dirty="0" err="1"/>
              <a:t>capabilities</a:t>
            </a:r>
            <a:r>
              <a:rPr lang="es-ES_tradnl" i="1" dirty="0"/>
              <a:t> of new </a:t>
            </a:r>
            <a:r>
              <a:rPr lang="es-ES_tradnl" i="1" dirty="0" err="1"/>
              <a:t>technology</a:t>
            </a:r>
            <a:r>
              <a:rPr lang="es-ES_tradnl" i="1" dirty="0"/>
              <a:t> </a:t>
            </a:r>
            <a:r>
              <a:rPr lang="es-ES_tradnl" i="1" dirty="0" err="1"/>
              <a:t>innovations</a:t>
            </a:r>
            <a:r>
              <a:rPr lang="es-ES_tradnl" i="1" dirty="0"/>
              <a:t>, </a:t>
            </a:r>
            <a:r>
              <a:rPr lang="es-ES_tradnl" i="1" dirty="0" err="1"/>
              <a:t>those</a:t>
            </a:r>
            <a:r>
              <a:rPr lang="es-ES_tradnl" i="1" dirty="0"/>
              <a:t> </a:t>
            </a:r>
            <a:r>
              <a:rPr lang="es-ES_tradnl" i="1" dirty="0" err="1"/>
              <a:t>that</a:t>
            </a:r>
            <a:r>
              <a:rPr lang="es-ES_tradnl" i="1" dirty="0"/>
              <a:t> </a:t>
            </a:r>
            <a:r>
              <a:rPr lang="es-ES_tradnl" i="1" dirty="0" err="1"/>
              <a:t>we</a:t>
            </a:r>
            <a:r>
              <a:rPr lang="es-ES_tradnl" i="1" dirty="0"/>
              <a:t> </a:t>
            </a:r>
            <a:r>
              <a:rPr lang="es-ES_tradnl" i="1" dirty="0" err="1"/>
              <a:t>already</a:t>
            </a:r>
            <a:r>
              <a:rPr lang="es-ES_tradnl" i="1" dirty="0"/>
              <a:t> </a:t>
            </a:r>
            <a:r>
              <a:rPr lang="es-ES_tradnl" i="1" dirty="0" err="1"/>
              <a:t>know</a:t>
            </a:r>
            <a:r>
              <a:rPr lang="es-ES_tradnl" i="1" dirty="0"/>
              <a:t>, and </a:t>
            </a:r>
            <a:r>
              <a:rPr lang="es-ES_tradnl" i="1" dirty="0" err="1"/>
              <a:t>those</a:t>
            </a:r>
            <a:r>
              <a:rPr lang="es-ES_tradnl" i="1" dirty="0"/>
              <a:t> </a:t>
            </a:r>
            <a:r>
              <a:rPr lang="es-ES_tradnl" i="1" dirty="0" err="1"/>
              <a:t>that</a:t>
            </a:r>
            <a:r>
              <a:rPr lang="es-ES_tradnl" i="1" dirty="0"/>
              <a:t> </a:t>
            </a:r>
            <a:r>
              <a:rPr lang="es-ES_tradnl" i="1" dirty="0" err="1"/>
              <a:t>will</a:t>
            </a:r>
            <a:r>
              <a:rPr lang="es-ES_tradnl" i="1" dirty="0"/>
              <a:t> come in </a:t>
            </a:r>
            <a:r>
              <a:rPr lang="es-ES_tradnl" i="1" dirty="0" err="1"/>
              <a:t>the</a:t>
            </a:r>
            <a:r>
              <a:rPr lang="es-ES_tradnl" i="1" dirty="0"/>
              <a:t> </a:t>
            </a:r>
            <a:r>
              <a:rPr lang="es-ES_tradnl" i="1" dirty="0" err="1"/>
              <a:t>future</a:t>
            </a:r>
            <a:r>
              <a:rPr lang="es-ES_tradnl" i="1" dirty="0"/>
              <a:t>. </a:t>
            </a:r>
            <a:endParaRPr lang="es-ES_tradnl" dirty="0"/>
          </a:p>
          <a:p>
            <a:pPr>
              <a:buFont typeface="Arial"/>
              <a:buChar char="•"/>
            </a:pPr>
            <a:r>
              <a:rPr lang="es-ES_tradnl" i="1" dirty="0" err="1"/>
              <a:t>We</a:t>
            </a:r>
            <a:r>
              <a:rPr lang="es-ES_tradnl" i="1" dirty="0"/>
              <a:t> </a:t>
            </a:r>
            <a:r>
              <a:rPr lang="es-ES_tradnl" i="1" dirty="0" err="1"/>
              <a:t>have</a:t>
            </a:r>
            <a:r>
              <a:rPr lang="es-ES_tradnl" i="1" dirty="0"/>
              <a:t> </a:t>
            </a:r>
            <a:r>
              <a:rPr lang="es-ES_tradnl" i="1" dirty="0" err="1"/>
              <a:t>already</a:t>
            </a:r>
            <a:r>
              <a:rPr lang="es-ES_tradnl" i="1" dirty="0"/>
              <a:t> </a:t>
            </a:r>
            <a:r>
              <a:rPr lang="es-ES_tradnl" i="1" dirty="0" err="1"/>
              <a:t>incorporated</a:t>
            </a:r>
            <a:r>
              <a:rPr lang="es-ES_tradnl" i="1" dirty="0"/>
              <a:t> </a:t>
            </a:r>
            <a:r>
              <a:rPr lang="es-ES_tradnl" i="1" dirty="0" err="1"/>
              <a:t>some</a:t>
            </a:r>
            <a:r>
              <a:rPr lang="es-ES_tradnl" i="1" dirty="0"/>
              <a:t> of </a:t>
            </a:r>
            <a:r>
              <a:rPr lang="es-ES_tradnl" i="1" dirty="0" err="1"/>
              <a:t>these</a:t>
            </a:r>
            <a:r>
              <a:rPr lang="es-ES_tradnl" i="1" dirty="0"/>
              <a:t> </a:t>
            </a:r>
            <a:r>
              <a:rPr lang="es-ES_tradnl" i="1" dirty="0" err="1"/>
              <a:t>innovations</a:t>
            </a:r>
            <a:r>
              <a:rPr lang="es-ES_tradnl" i="1" dirty="0"/>
              <a:t>, </a:t>
            </a:r>
            <a:r>
              <a:rPr lang="es-ES_tradnl" i="1" dirty="0" err="1"/>
              <a:t>like</a:t>
            </a:r>
            <a:r>
              <a:rPr lang="es-ES_tradnl" i="1" dirty="0"/>
              <a:t> AI, and </a:t>
            </a:r>
            <a:r>
              <a:rPr lang="es-ES_tradnl" i="1" dirty="0" err="1"/>
              <a:t>we</a:t>
            </a:r>
            <a:r>
              <a:rPr lang="es-ES_tradnl" i="1" dirty="0"/>
              <a:t> are </a:t>
            </a:r>
            <a:r>
              <a:rPr lang="es-ES_tradnl" i="1" dirty="0" err="1"/>
              <a:t>studying</a:t>
            </a:r>
            <a:r>
              <a:rPr lang="es-ES_tradnl" i="1" dirty="0"/>
              <a:t> </a:t>
            </a:r>
            <a:r>
              <a:rPr lang="es-ES_tradnl" i="1" dirty="0" err="1"/>
              <a:t>how</a:t>
            </a:r>
            <a:r>
              <a:rPr lang="es-ES_tradnl" i="1" dirty="0"/>
              <a:t> </a:t>
            </a:r>
            <a:r>
              <a:rPr lang="es-ES_tradnl" i="1" dirty="0" err="1"/>
              <a:t>others</a:t>
            </a:r>
            <a:r>
              <a:rPr lang="es-ES_tradnl" i="1" dirty="0"/>
              <a:t> can be beneficial </a:t>
            </a:r>
            <a:r>
              <a:rPr lang="es-ES_tradnl" i="1" dirty="0" err="1"/>
              <a:t>when</a:t>
            </a:r>
            <a:r>
              <a:rPr lang="es-ES_tradnl" i="1" dirty="0"/>
              <a:t> </a:t>
            </a:r>
            <a:r>
              <a:rPr lang="es-ES_tradnl" i="1" dirty="0" err="1"/>
              <a:t>applied</a:t>
            </a:r>
            <a:r>
              <a:rPr lang="es-ES_tradnl" i="1" dirty="0"/>
              <a:t> to </a:t>
            </a:r>
            <a:r>
              <a:rPr lang="es-ES_tradnl" i="1" dirty="0" err="1"/>
              <a:t>education</a:t>
            </a:r>
            <a:r>
              <a:rPr lang="es-ES_tradnl" i="1" dirty="0"/>
              <a:t>. (</a:t>
            </a:r>
            <a:r>
              <a:rPr lang="es-ES_tradnl" i="1" dirty="0" err="1"/>
              <a:t>this</a:t>
            </a:r>
            <a:r>
              <a:rPr lang="es-ES_tradnl" i="1" dirty="0"/>
              <a:t> </a:t>
            </a:r>
            <a:r>
              <a:rPr lang="es-ES_tradnl" i="1" dirty="0" err="1"/>
              <a:t>way</a:t>
            </a:r>
            <a:r>
              <a:rPr lang="es-ES_tradnl" i="1" dirty="0"/>
              <a:t> </a:t>
            </a:r>
            <a:r>
              <a:rPr lang="es-ES_tradnl" i="1" dirty="0" err="1"/>
              <a:t>we</a:t>
            </a:r>
            <a:r>
              <a:rPr lang="es-ES_tradnl" i="1" dirty="0"/>
              <a:t> can </a:t>
            </a:r>
            <a:r>
              <a:rPr lang="es-ES_tradnl" i="1" dirty="0" err="1"/>
              <a:t>freely</a:t>
            </a:r>
            <a:r>
              <a:rPr lang="es-ES_tradnl" i="1" dirty="0"/>
              <a:t> </a:t>
            </a:r>
            <a:r>
              <a:rPr lang="es-ES_tradnl" i="1" dirty="0" err="1"/>
              <a:t>talk</a:t>
            </a:r>
            <a:r>
              <a:rPr lang="es-ES_tradnl" i="1" dirty="0"/>
              <a:t> </a:t>
            </a:r>
            <a:r>
              <a:rPr lang="es-ES_tradnl" i="1" dirty="0" err="1"/>
              <a:t>about</a:t>
            </a:r>
            <a:r>
              <a:rPr lang="es-ES_tradnl" i="1" dirty="0"/>
              <a:t> </a:t>
            </a:r>
            <a:r>
              <a:rPr lang="es-ES_tradnl" i="1" dirty="0" err="1"/>
              <a:t>what</a:t>
            </a:r>
            <a:r>
              <a:rPr lang="es-ES_tradnl" i="1" dirty="0"/>
              <a:t> </a:t>
            </a:r>
            <a:r>
              <a:rPr lang="es-ES_tradnl" i="1" dirty="0" err="1"/>
              <a:t>we</a:t>
            </a:r>
            <a:r>
              <a:rPr lang="es-ES_tradnl" i="1" dirty="0"/>
              <a:t> are </a:t>
            </a:r>
            <a:r>
              <a:rPr lang="es-ES_tradnl" i="1" dirty="0" err="1"/>
              <a:t>doing</a:t>
            </a:r>
            <a:r>
              <a:rPr lang="es-ES_tradnl" i="1" dirty="0"/>
              <a:t> and </a:t>
            </a:r>
            <a:r>
              <a:rPr lang="es-ES_tradnl" i="1" dirty="0" err="1"/>
              <a:t>what</a:t>
            </a:r>
            <a:r>
              <a:rPr lang="es-ES_tradnl" i="1" dirty="0"/>
              <a:t> </a:t>
            </a:r>
            <a:r>
              <a:rPr lang="es-ES_tradnl" i="1" dirty="0" err="1"/>
              <a:t>we</a:t>
            </a:r>
            <a:r>
              <a:rPr lang="es-ES_tradnl" i="1" dirty="0"/>
              <a:t> </a:t>
            </a:r>
            <a:r>
              <a:rPr lang="es-ES_tradnl" i="1" dirty="0" err="1"/>
              <a:t>see</a:t>
            </a:r>
            <a:r>
              <a:rPr lang="es-ES_tradnl" i="1" dirty="0"/>
              <a:t> </a:t>
            </a:r>
            <a:r>
              <a:rPr lang="es-ES_tradnl" i="1" dirty="0" err="1"/>
              <a:t>other</a:t>
            </a:r>
            <a:r>
              <a:rPr lang="es-ES_tradnl" i="1" dirty="0"/>
              <a:t> </a:t>
            </a:r>
            <a:r>
              <a:rPr lang="es-ES_tradnl" i="1" dirty="0" err="1"/>
              <a:t>organizations</a:t>
            </a:r>
            <a:r>
              <a:rPr lang="es-ES_tradnl" i="1" dirty="0"/>
              <a:t> </a:t>
            </a:r>
            <a:r>
              <a:rPr lang="es-ES_tradnl" i="1" dirty="0" err="1"/>
              <a:t>doing</a:t>
            </a:r>
            <a:r>
              <a:rPr lang="es-ES_tradnl" i="1" dirty="0"/>
              <a:t>)</a:t>
            </a:r>
            <a:endParaRPr lang="es-ES_tradnl" dirty="0"/>
          </a:p>
        </p:txBody>
      </p:sp>
      <p:sp>
        <p:nvSpPr>
          <p:cNvPr id="4" name="Slide Number Placeholder 3"/>
          <p:cNvSpPr>
            <a:spLocks noGrp="1"/>
          </p:cNvSpPr>
          <p:nvPr>
            <p:ph type="sldNum" sz="quarter" idx="10"/>
          </p:nvPr>
        </p:nvSpPr>
        <p:spPr/>
        <p:txBody>
          <a:bodyPr/>
          <a:lstStyle/>
          <a:p>
            <a:fld id="{1A6F4022-7AF7-B44C-87BB-B0E6322D823A}" type="slidenum">
              <a:rPr lang="en-US" smtClean="0"/>
              <a:t>3</a:t>
            </a:fld>
            <a:endParaRPr lang="en-US"/>
          </a:p>
        </p:txBody>
      </p:sp>
    </p:spTree>
    <p:extLst>
      <p:ext uri="{BB962C8B-B14F-4D97-AF65-F5344CB8AC3E}">
        <p14:creationId xmlns:p14="http://schemas.microsoft.com/office/powerpoint/2010/main" val="1253626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spcBef>
                <a:spcPct val="0"/>
              </a:spcBef>
              <a:defRPr/>
            </a:pPr>
            <a:r>
              <a:rPr lang="en-US">
                <a:cs typeface="Calibri"/>
              </a:rPr>
              <a:t>Higher Colleges of Technology</a:t>
            </a:r>
          </a:p>
          <a:p>
            <a:pPr>
              <a:spcBef>
                <a:spcPct val="0"/>
              </a:spcBef>
              <a:defRPr/>
            </a:pPr>
            <a:r>
              <a:rPr lang="en-US">
                <a:cs typeface="Calibri"/>
              </a:rPr>
              <a:t>HCT is one of our leading clients in the Middle East. They are one of the first paperless universities in the world and one of our center of excellence for Digital Teaching and Learning.</a:t>
            </a:r>
          </a:p>
          <a:p>
            <a:pPr>
              <a:defRPr/>
            </a:pPr>
            <a:endParaRPr lang="en-US">
              <a:cs typeface="Calibri"/>
            </a:endParaRPr>
          </a:p>
          <a:p>
            <a:pPr>
              <a:defRPr/>
            </a:pPr>
            <a:r>
              <a:rPr lang="en-US">
                <a:cs typeface="Calibri"/>
              </a:rPr>
              <a:t>They deliver </a:t>
            </a:r>
            <a:r>
              <a:rPr lang="en-US"/>
              <a:t>weekly assessments to over 3000 foundations students at 14 different campuses across the UAE, resulting in 106,000+ online assessments administered per academic year and over 99.8% reliable administration over wireless networks on student devices (BYOD).</a:t>
            </a:r>
          </a:p>
          <a:p>
            <a:pPr>
              <a:defRPr/>
            </a:pPr>
            <a:endParaRPr lang="en-US">
              <a:cs typeface="Calibri"/>
            </a:endParaRPr>
          </a:p>
          <a:p>
            <a:pPr marL="171450" indent="-171450">
              <a:buFont typeface="Arial"/>
              <a:buChar char="•"/>
              <a:defRPr/>
            </a:pPr>
            <a:endParaRPr lang="en-US" i="1">
              <a:cs typeface="Calibri"/>
            </a:endParaRPr>
          </a:p>
          <a:p>
            <a:pPr>
              <a:defRPr/>
            </a:pPr>
            <a:endParaRPr lang="en-US">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3078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Font typeface="Arial"/>
              <a:buNone/>
            </a:pPr>
            <a:endParaRPr lang="es-ES_tradnl" b="1" dirty="0">
              <a:cs typeface="Calibri" panose="020F0502020204030204"/>
            </a:endParaRPr>
          </a:p>
          <a:p>
            <a:pPr marL="171450" indent="-171450">
              <a:buFontTx/>
              <a:buChar char="-"/>
            </a:pPr>
            <a:endParaRPr lang="es-ES_tradnl" dirty="0">
              <a:cs typeface="Calibri" panose="020F0502020204030204"/>
            </a:endParaRPr>
          </a:p>
          <a:p>
            <a:pPr marL="171450" indent="-171450">
              <a:buFontTx/>
              <a:buChar char="-"/>
            </a:pPr>
            <a:endParaRPr lang="es-ES_tradnl" dirty="0">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31</a:t>
            </a:fld>
            <a:endParaRPr lang="en-US"/>
          </a:p>
        </p:txBody>
      </p:sp>
    </p:spTree>
    <p:extLst>
      <p:ext uri="{BB962C8B-B14F-4D97-AF65-F5344CB8AC3E}">
        <p14:creationId xmlns:p14="http://schemas.microsoft.com/office/powerpoint/2010/main" val="3458918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buNone/>
            </a:pPr>
            <a:r>
              <a:rPr lang="en-US" dirty="0"/>
              <a:t>But, there are many external factors that can affect our possibilities and resources to manage change, quality and innovation:</a:t>
            </a:r>
          </a:p>
          <a:p>
            <a:pPr marL="0" indent="0">
              <a:buNone/>
            </a:pPr>
            <a:endParaRPr lang="en-US" dirty="0">
              <a:cs typeface="Calibri"/>
            </a:endParaRPr>
          </a:p>
          <a:p>
            <a:r>
              <a:rPr lang="en-US" dirty="0">
                <a:cs typeface="Calibri"/>
              </a:rPr>
              <a:t>They can either be obstacles or drivers</a:t>
            </a:r>
          </a:p>
          <a:p>
            <a:endParaRPr lang="en-US" dirty="0">
              <a:cs typeface="Calibri"/>
            </a:endParaRPr>
          </a:p>
          <a:p>
            <a:endParaRPr lang="en-US" dirty="0">
              <a:cs typeface="Calibri"/>
            </a:endParaRPr>
          </a:p>
          <a:p>
            <a:endParaRPr lang="en-US" dirty="0">
              <a:cs typeface="Calibri"/>
            </a:endParaRPr>
          </a:p>
          <a:p>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A4CF3A15-6E86-A540-A811-614FEFF0FDD1}" type="slidenum">
              <a:rPr lang="en-US" smtClean="0"/>
              <a:t>32</a:t>
            </a:fld>
            <a:endParaRPr lang="en-US"/>
          </a:p>
        </p:txBody>
      </p:sp>
    </p:spTree>
    <p:extLst>
      <p:ext uri="{BB962C8B-B14F-4D97-AF65-F5344CB8AC3E}">
        <p14:creationId xmlns:p14="http://schemas.microsoft.com/office/powerpoint/2010/main" val="1139532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cs typeface="Calibri"/>
              </a:rPr>
              <a:t>How can we turn obstacles into drivers?</a:t>
            </a:r>
          </a:p>
          <a:p>
            <a:endParaRPr lang="en-US" dirty="0"/>
          </a:p>
          <a:p>
            <a:endParaRPr lang="en-US" dirty="0"/>
          </a:p>
        </p:txBody>
      </p:sp>
      <p:sp>
        <p:nvSpPr>
          <p:cNvPr id="4" name="Slide Number Placeholder 3"/>
          <p:cNvSpPr>
            <a:spLocks noGrp="1"/>
          </p:cNvSpPr>
          <p:nvPr>
            <p:ph type="sldNum" sz="quarter" idx="10"/>
          </p:nvPr>
        </p:nvSpPr>
        <p:spPr/>
        <p:txBody>
          <a:bodyPr/>
          <a:lstStyle/>
          <a:p>
            <a:fld id="{A4CF3A15-6E86-A540-A811-614FEFF0FDD1}" type="slidenum">
              <a:rPr lang="en-US" smtClean="0"/>
              <a:t>33</a:t>
            </a:fld>
            <a:endParaRPr lang="en-US"/>
          </a:p>
        </p:txBody>
      </p:sp>
    </p:spTree>
    <p:extLst>
      <p:ext uri="{BB962C8B-B14F-4D97-AF65-F5344CB8AC3E}">
        <p14:creationId xmlns:p14="http://schemas.microsoft.com/office/powerpoint/2010/main" val="4267172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sz="1200" b="1" dirty="0">
                <a:cs typeface="Arial"/>
              </a:rPr>
              <a:t>Laws - </a:t>
            </a:r>
            <a:r>
              <a:rPr lang="en-US" sz="1200" dirty="0">
                <a:cs typeface="Calibri"/>
              </a:rPr>
              <a:t>Do we have supporting laws to help move education forward? Mention the </a:t>
            </a:r>
            <a:r>
              <a:rPr lang="en-US" sz="1200" dirty="0" err="1">
                <a:cs typeface="Calibri"/>
              </a:rPr>
              <a:t>Brazillian</a:t>
            </a:r>
            <a:r>
              <a:rPr lang="en-US" sz="1200" dirty="0">
                <a:cs typeface="Calibri"/>
              </a:rPr>
              <a:t> law that after 2017</a:t>
            </a:r>
            <a:r>
              <a:rPr lang="en-US" sz="1200" baseline="0" dirty="0">
                <a:cs typeface="Calibri"/>
              </a:rPr>
              <a:t> truly had an impact on online education as bureaucracy decreased and the balance between traditional vs online offer shifted. </a:t>
            </a:r>
            <a:endParaRPr lang="en-US" sz="1200" dirty="0">
              <a:cs typeface="Arial"/>
            </a:endParaRPr>
          </a:p>
          <a:p>
            <a:pPr>
              <a:buChar char="•"/>
            </a:pPr>
            <a:endParaRPr lang="en-US" sz="1200" b="1" dirty="0">
              <a:cs typeface="Arial"/>
            </a:endParaRPr>
          </a:p>
          <a:p>
            <a:pPr>
              <a:buChar char="•"/>
            </a:pPr>
            <a:r>
              <a:rPr lang="en-US" sz="1200" b="1" dirty="0">
                <a:cs typeface="Arial"/>
              </a:rPr>
              <a:t>Politics/Government </a:t>
            </a:r>
            <a:r>
              <a:rPr lang="en-US" sz="1200" dirty="0">
                <a:cs typeface="Arial"/>
              </a:rPr>
              <a:t>- Current nominees for president are talking about education being a priority​.How could</a:t>
            </a:r>
            <a:r>
              <a:rPr lang="en-US" sz="1200" baseline="0" dirty="0">
                <a:cs typeface="Arial"/>
              </a:rPr>
              <a:t> we shape those conversations to create change on a national level?</a:t>
            </a:r>
            <a:endParaRPr lang="en-US" sz="1200" dirty="0">
              <a:cs typeface="Arial"/>
            </a:endParaRPr>
          </a:p>
          <a:p>
            <a:pPr>
              <a:buChar char="•"/>
            </a:pPr>
            <a:endParaRPr lang="en-US" sz="1200" dirty="0">
              <a:cs typeface="Arial"/>
            </a:endParaRPr>
          </a:p>
          <a:p>
            <a:pPr>
              <a:buChar char="•"/>
            </a:pPr>
            <a:r>
              <a:rPr lang="en-US" sz="1200" b="1" dirty="0">
                <a:cs typeface="Arial"/>
              </a:rPr>
              <a:t>Associativity</a:t>
            </a:r>
            <a:r>
              <a:rPr lang="en-US" sz="1200" b="1" baseline="0" dirty="0">
                <a:cs typeface="Arial"/>
              </a:rPr>
              <a:t> </a:t>
            </a:r>
            <a:r>
              <a:rPr lang="en-US" sz="1200" dirty="0">
                <a:cs typeface="Arial"/>
              </a:rPr>
              <a:t> - UN, UNESCO, the Bill and Melinda Gates Foundation and their focus on education. Countries at the frontline of education evolution leading transformation are not top economies – Singapore and UAE</a:t>
            </a:r>
          </a:p>
          <a:p>
            <a:pPr>
              <a:buChar char="•"/>
            </a:pPr>
            <a:endParaRPr lang="en-US" sz="1200" dirty="0">
              <a:cs typeface="Arial"/>
            </a:endParaRPr>
          </a:p>
          <a:p>
            <a:pPr>
              <a:buChar char="•"/>
            </a:pPr>
            <a:r>
              <a:rPr lang="en-US" sz="1200" b="1" dirty="0">
                <a:cs typeface="Arial"/>
              </a:rPr>
              <a:t>Economic viability </a:t>
            </a:r>
            <a:r>
              <a:rPr lang="en-US" sz="1200" dirty="0">
                <a:cs typeface="Arial"/>
              </a:rPr>
              <a:t>– Globalization, international students, inter-institutional agreements,  alliances</a:t>
            </a:r>
          </a:p>
          <a:p>
            <a:pPr>
              <a:buChar char="•"/>
            </a:pPr>
            <a:endParaRPr lang="en-US" sz="1200" b="1" dirty="0">
              <a:cs typeface="Arial"/>
            </a:endParaRPr>
          </a:p>
          <a:p>
            <a:pPr>
              <a:buChar char="•"/>
            </a:pPr>
            <a:r>
              <a:rPr lang="en-US" sz="1200" b="1" dirty="0">
                <a:cs typeface="Arial"/>
              </a:rPr>
              <a:t>Capacity/outsourcing </a:t>
            </a:r>
            <a:r>
              <a:rPr lang="en-US" sz="1200" dirty="0">
                <a:cs typeface="Arial"/>
              </a:rPr>
              <a:t>– setting th</a:t>
            </a:r>
            <a:r>
              <a:rPr lang="en-US" sz="1200" baseline="0" dirty="0">
                <a:cs typeface="Arial"/>
              </a:rPr>
              <a:t>e path to Student Services and </a:t>
            </a:r>
            <a:r>
              <a:rPr lang="en-US" sz="1200" baseline="0" dirty="0" err="1">
                <a:cs typeface="Arial"/>
              </a:rPr>
              <a:t>eteacher</a:t>
            </a:r>
            <a:r>
              <a:rPr lang="en-US" sz="1200" baseline="0" dirty="0">
                <a:cs typeface="Arial"/>
              </a:rPr>
              <a:t>.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A4CF3A15-6E86-A540-A811-614FEFF0FDD1}" type="slidenum">
              <a:rPr lang="en-US" smtClean="0"/>
              <a:t>34</a:t>
            </a:fld>
            <a:endParaRPr lang="en-US"/>
          </a:p>
        </p:txBody>
      </p:sp>
    </p:spTree>
    <p:extLst>
      <p:ext uri="{BB962C8B-B14F-4D97-AF65-F5344CB8AC3E}">
        <p14:creationId xmlns:p14="http://schemas.microsoft.com/office/powerpoint/2010/main" val="1413195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F3A15-6E86-A540-A811-614FEFF0FDD1}" type="slidenum">
              <a:rPr lang="en-US" smtClean="0"/>
              <a:t>35</a:t>
            </a:fld>
            <a:endParaRPr lang="en-US"/>
          </a:p>
        </p:txBody>
      </p:sp>
    </p:spTree>
    <p:extLst>
      <p:ext uri="{BB962C8B-B14F-4D97-AF65-F5344CB8AC3E}">
        <p14:creationId xmlns:p14="http://schemas.microsoft.com/office/powerpoint/2010/main" val="1927163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342900" indent="-342900">
              <a:spcBef>
                <a:spcPct val="0"/>
              </a:spcBef>
              <a:buFont typeface="Arial" charset="0"/>
              <a:buChar char="•"/>
              <a:defRPr/>
            </a:pPr>
            <a:r>
              <a:rPr lang="en-US" i="1" dirty="0">
                <a:cs typeface="Calibri"/>
              </a:rPr>
              <a:t>We have been talking a lot about innovation today, but how can we say what is and what isn't innovation? </a:t>
            </a:r>
          </a:p>
          <a:p>
            <a:pPr marL="342900" indent="-342900">
              <a:spcBef>
                <a:spcPct val="0"/>
              </a:spcBef>
              <a:buFont typeface="Arial" charset="0"/>
              <a:buChar char="•"/>
              <a:defRPr/>
            </a:pPr>
            <a:r>
              <a:rPr lang="en-US" i="1" dirty="0">
                <a:cs typeface="Calibri"/>
              </a:rPr>
              <a:t>I don’t think there is a unique answer. The three laws of Clarke may help us </a:t>
            </a:r>
          </a:p>
          <a:p>
            <a:pPr marL="342900" indent="-342900">
              <a:spcBef>
                <a:spcPct val="0"/>
              </a:spcBef>
              <a:buFont typeface="Arial" charset="0"/>
              <a:buChar char="•"/>
              <a:defRPr/>
            </a:pPr>
            <a:endParaRPr lang="en-US" i="1"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145906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Copenhagen Institute for Futures Studies (CIFS) – </a:t>
            </a:r>
            <a:r>
              <a:rPr lang="pt-BR" sz="1200" b="0" i="0" kern="1200" dirty="0">
                <a:solidFill>
                  <a:schemeClr val="tx1"/>
                </a:solidFill>
                <a:effectLst/>
                <a:latin typeface="+mn-lt"/>
                <a:ea typeface="+mn-ea"/>
                <a:cs typeface="+mn-cs"/>
              </a:rPr>
              <a:t>Instituto de </a:t>
            </a:r>
            <a:r>
              <a:rPr lang="pt-BR" sz="1200" b="0" i="0" kern="1200" dirty="0" err="1">
                <a:solidFill>
                  <a:schemeClr val="tx1"/>
                </a:solidFill>
                <a:effectLst/>
                <a:latin typeface="+mn-lt"/>
                <a:ea typeface="+mn-ea"/>
                <a:cs typeface="+mn-cs"/>
              </a:rPr>
              <a:t>Estudios</a:t>
            </a:r>
            <a:r>
              <a:rPr lang="pt-BR" sz="1200" b="0" i="0" kern="1200" dirty="0">
                <a:solidFill>
                  <a:schemeClr val="tx1"/>
                </a:solidFill>
                <a:effectLst/>
                <a:latin typeface="+mn-lt"/>
                <a:ea typeface="+mn-ea"/>
                <a:cs typeface="+mn-cs"/>
              </a:rPr>
              <a:t> Futuros de Copenhague</a:t>
            </a:r>
          </a:p>
          <a:p>
            <a:r>
              <a:rPr lang="en-US" dirty="0"/>
              <a:t>The Futurist Institute – Instituto del </a:t>
            </a:r>
            <a:r>
              <a:rPr lang="en-US" dirty="0" err="1"/>
              <a:t>Futuro</a:t>
            </a:r>
            <a:endParaRPr lang="en-US" dirty="0"/>
          </a:p>
          <a:p>
            <a:endParaRPr lang="en-US" dirty="0"/>
          </a:p>
          <a:p>
            <a:r>
              <a:rPr lang="en-US" dirty="0" err="1"/>
              <a:t>Esa</a:t>
            </a:r>
            <a:r>
              <a:rPr lang="en-US" dirty="0"/>
              <a:t> es una de las </a:t>
            </a:r>
            <a:r>
              <a:rPr lang="en-US" dirty="0" err="1"/>
              <a:t>preguntas</a:t>
            </a:r>
            <a:r>
              <a:rPr lang="en-US" dirty="0"/>
              <a:t> que </a:t>
            </a:r>
            <a:r>
              <a:rPr lang="en-US" dirty="0" err="1"/>
              <a:t>nos</a:t>
            </a:r>
            <a:r>
              <a:rPr lang="en-US" dirty="0"/>
              <a:t> </a:t>
            </a:r>
            <a:r>
              <a:rPr lang="en-US" dirty="0" err="1"/>
              <a:t>mueve</a:t>
            </a:r>
            <a:r>
              <a:rPr lang="en-US" dirty="0"/>
              <a:t> </a:t>
            </a:r>
            <a:r>
              <a:rPr lang="en-US" dirty="0" err="1"/>
              <a:t>en</a:t>
            </a:r>
            <a:r>
              <a:rPr lang="en-US" dirty="0"/>
              <a:t> Bb y que </a:t>
            </a:r>
            <a:r>
              <a:rPr lang="en-US" dirty="0" err="1"/>
              <a:t>nos</a:t>
            </a:r>
            <a:r>
              <a:rPr lang="en-US" dirty="0"/>
              <a:t> </a:t>
            </a:r>
            <a:r>
              <a:rPr lang="en-US" dirty="0" err="1"/>
              <a:t>lleva</a:t>
            </a:r>
            <a:r>
              <a:rPr lang="en-US" dirty="0"/>
              <a:t> </a:t>
            </a:r>
            <a:r>
              <a:rPr lang="en-US" dirty="0" err="1"/>
              <a:t>hacia</a:t>
            </a:r>
            <a:r>
              <a:rPr lang="en-US" dirty="0"/>
              <a:t> </a:t>
            </a:r>
            <a:r>
              <a:rPr lang="en-US" dirty="0" err="1"/>
              <a:t>nuestro</a:t>
            </a:r>
            <a:r>
              <a:rPr lang="en-US" dirty="0"/>
              <a:t> </a:t>
            </a:r>
            <a:r>
              <a:rPr lang="en-US" dirty="0" err="1"/>
              <a:t>objetivo</a:t>
            </a:r>
            <a:r>
              <a:rPr lang="en-US" dirty="0"/>
              <a:t> de </a:t>
            </a:r>
            <a:r>
              <a:rPr lang="en-US" dirty="0" err="1"/>
              <a:t>crear</a:t>
            </a:r>
            <a:r>
              <a:rPr lang="en-US" dirty="0"/>
              <a:t> </a:t>
            </a:r>
            <a:r>
              <a:rPr lang="en-US" dirty="0" err="1"/>
              <a:t>soluciones</a:t>
            </a:r>
            <a:r>
              <a:rPr lang="en-US" dirty="0"/>
              <a:t> </a:t>
            </a:r>
            <a:r>
              <a:rPr lang="en-US" dirty="0" err="1"/>
              <a:t>tecnológicas</a:t>
            </a:r>
            <a:r>
              <a:rPr lang="en-US" dirty="0"/>
              <a:t> que </a:t>
            </a:r>
            <a:r>
              <a:rPr lang="es-ES" dirty="0"/>
              <a:t>amplíen el acceso a la educación.</a:t>
            </a:r>
          </a:p>
          <a:p>
            <a:endParaRPr lang="es-ES" dirty="0"/>
          </a:p>
          <a:p>
            <a:r>
              <a:rPr lang="es-ES" dirty="0"/>
              <a:t>Nos enfocamos en tecnología de ultima calidad para proveer enganchamiento estudiantil, efectividad académica y informaciones relevantes basadas en datos con el objetivo de apoyar instituciones en ese escenario de constante cambio y exigencias cada vez mayores que es la educación.</a:t>
            </a:r>
          </a:p>
          <a:p>
            <a:endParaRPr lang="es-ES" dirty="0"/>
          </a:p>
          <a:p>
            <a:endParaRPr lang="en-US" dirty="0"/>
          </a:p>
        </p:txBody>
      </p:sp>
      <p:sp>
        <p:nvSpPr>
          <p:cNvPr id="4" name="Slide Number Placeholder 3"/>
          <p:cNvSpPr>
            <a:spLocks noGrp="1"/>
          </p:cNvSpPr>
          <p:nvPr>
            <p:ph type="sldNum" sz="quarter" idx="10"/>
          </p:nvPr>
        </p:nvSpPr>
        <p:spPr/>
        <p:txBody>
          <a:bodyPr/>
          <a:lstStyle/>
          <a:p>
            <a:fld id="{A4CF3A15-6E86-A540-A811-614FEFF0FDD1}" type="slidenum">
              <a:rPr lang="en-US" smtClean="0"/>
              <a:t>37</a:t>
            </a:fld>
            <a:endParaRPr lang="en-US"/>
          </a:p>
        </p:txBody>
      </p:sp>
    </p:spTree>
    <p:extLst>
      <p:ext uri="{BB962C8B-B14F-4D97-AF65-F5344CB8AC3E}">
        <p14:creationId xmlns:p14="http://schemas.microsoft.com/office/powerpoint/2010/main" val="2112581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59050" y="363538"/>
            <a:ext cx="1739900" cy="979487"/>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4CF3A15-6E86-A540-A811-614FEFF0FDD1}" type="slidenum">
              <a:rPr lang="en-US" smtClean="0"/>
              <a:t>38</a:t>
            </a:fld>
            <a:endParaRPr lang="en-US"/>
          </a:p>
        </p:txBody>
      </p:sp>
    </p:spTree>
    <p:extLst>
      <p:ext uri="{BB962C8B-B14F-4D97-AF65-F5344CB8AC3E}">
        <p14:creationId xmlns:p14="http://schemas.microsoft.com/office/powerpoint/2010/main" val="232389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spcBef>
                <a:spcPct val="0"/>
              </a:spcBef>
              <a:buFont typeface="Arial" charset="0"/>
              <a:buNone/>
              <a:defRPr/>
            </a:pPr>
            <a:endParaRPr lang="en-US" i="1" dirty="0">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7889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s-ES_tradnl" b="1" dirty="0">
                <a:cs typeface="Calibri" panose="020F0502020204030204"/>
              </a:rPr>
              <a:t>Purdue (Indiana- publica) / Kaplan (educación de adultos – privada) </a:t>
            </a:r>
            <a:r>
              <a:rPr lang="es-ES_tradnl" b="1" dirty="0" err="1">
                <a:cs typeface="Calibri" panose="020F0502020204030204"/>
              </a:rPr>
              <a:t>Merger</a:t>
            </a:r>
            <a:endParaRPr lang="es-ES_tradnl" b="1" dirty="0">
              <a:cs typeface="Calibri" panose="020F0502020204030204"/>
            </a:endParaRPr>
          </a:p>
          <a:p>
            <a:r>
              <a:rPr lang="es-ES_tradnl" b="1" dirty="0">
                <a:cs typeface="Calibri" panose="020F0502020204030204"/>
              </a:rPr>
              <a:t>La expectativa de vida en argentina por los datos del banco mundial </a:t>
            </a:r>
            <a:r>
              <a:rPr lang="es-ES_tradnl" b="1" dirty="0" err="1">
                <a:cs typeface="Calibri" panose="020F0502020204030204"/>
              </a:rPr>
              <a:t>estan</a:t>
            </a:r>
            <a:r>
              <a:rPr lang="es-ES_tradnl" b="1" dirty="0">
                <a:cs typeface="Calibri" panose="020F0502020204030204"/>
              </a:rPr>
              <a:t> alrededor de 77 años, o sea, mas tiempo de actividad y por consiguiente más tiempo para aprender – </a:t>
            </a:r>
            <a:r>
              <a:rPr lang="es-ES_tradnl" b="1" dirty="0" err="1">
                <a:cs typeface="Calibri" panose="020F0502020204030204"/>
              </a:rPr>
              <a:t>long-life</a:t>
            </a:r>
            <a:r>
              <a:rPr lang="es-ES_tradnl" b="1" dirty="0">
                <a:cs typeface="Calibri" panose="020F0502020204030204"/>
              </a:rPr>
              <a:t> </a:t>
            </a:r>
            <a:r>
              <a:rPr lang="es-ES_tradnl" b="1" dirty="0" err="1">
                <a:cs typeface="Calibri" panose="020F0502020204030204"/>
              </a:rPr>
              <a:t>learning</a:t>
            </a:r>
            <a:endParaRPr lang="es-ES_tradnl" dirty="0">
              <a:cs typeface="Calibri" panose="020F0502020204030204"/>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209961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CF3A15-6E86-A540-A811-614FEFF0FDD1}" type="slidenum">
              <a:rPr lang="en-US" smtClean="0"/>
              <a:t>6</a:t>
            </a:fld>
            <a:endParaRPr lang="en-US"/>
          </a:p>
        </p:txBody>
      </p:sp>
    </p:spTree>
    <p:extLst>
      <p:ext uri="{BB962C8B-B14F-4D97-AF65-F5344CB8AC3E}">
        <p14:creationId xmlns:p14="http://schemas.microsoft.com/office/powerpoint/2010/main" val="12930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indent="0">
              <a:spcBef>
                <a:spcPct val="0"/>
              </a:spcBef>
              <a:buFont typeface="Arial" charset="0"/>
              <a:buNone/>
              <a:defRPr/>
            </a:pPr>
            <a:r>
              <a:rPr lang="en-US" i="1" dirty="0"/>
              <a:t>Let's start right with Artificial Intelligence. </a:t>
            </a:r>
            <a:r>
              <a:rPr lang="en-US" dirty="0"/>
              <a:t>AI includes technologies such as machine learning, natural language processing and computer vision. AI can offer insights, guidance and feedback based on the vast amounts of data it analyzes, allowing users to personalize their learning. Chatbots, for example, can be always available subject-matter experts. AI can automate processes for educators and design better courses through algorithm-generated recommendations. It can also uncover new insights from big data by, for example, combining aggregate macro and regional data with data about individuals.</a:t>
            </a: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3925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lang="en-US" sz="1200" dirty="0" err="1"/>
              <a:t>Asistentes</a:t>
            </a:r>
            <a:r>
              <a:rPr lang="en-US" sz="1200" dirty="0"/>
              <a:t> </a:t>
            </a:r>
            <a:r>
              <a:rPr lang="en-US" sz="1200" dirty="0" err="1"/>
              <a:t>virtuales</a:t>
            </a:r>
            <a:r>
              <a:rPr lang="en-US" sz="1200" dirty="0"/>
              <a:t> con IA </a:t>
            </a:r>
            <a:r>
              <a:rPr lang="en-US" sz="1200" dirty="0" err="1"/>
              <a:t>están</a:t>
            </a:r>
            <a:r>
              <a:rPr lang="en-US" sz="1200" dirty="0"/>
              <a:t> </a:t>
            </a:r>
            <a:r>
              <a:rPr lang="en-US" sz="1200" dirty="0" err="1"/>
              <a:t>reduciendo</a:t>
            </a:r>
            <a:r>
              <a:rPr lang="en-US" sz="1200" dirty="0"/>
              <a:t> </a:t>
            </a:r>
            <a:r>
              <a:rPr lang="en-US" sz="1200" dirty="0" err="1"/>
              <a:t>visitas</a:t>
            </a:r>
            <a:r>
              <a:rPr lang="en-US" sz="1200" dirty="0"/>
              <a:t> </a:t>
            </a:r>
            <a:r>
              <a:rPr lang="en-US" sz="1200" dirty="0" err="1"/>
              <a:t>innecesarias</a:t>
            </a:r>
            <a:r>
              <a:rPr lang="en-US" sz="1200" dirty="0"/>
              <a:t> a los </a:t>
            </a:r>
            <a:r>
              <a:rPr lang="en-US" sz="1200" dirty="0" err="1"/>
              <a:t>hospitales</a:t>
            </a:r>
            <a:r>
              <a:rPr lang="en-US" sz="1200" dirty="0"/>
              <a:t>, </a:t>
            </a:r>
            <a:r>
              <a:rPr lang="en-US" sz="1200" dirty="0" err="1"/>
              <a:t>dando</a:t>
            </a:r>
            <a:r>
              <a:rPr lang="en-US" sz="1200" dirty="0"/>
              <a:t> a las </a:t>
            </a:r>
            <a:r>
              <a:rPr lang="en-US" sz="1200" dirty="0" err="1"/>
              <a:t>enfermeras</a:t>
            </a:r>
            <a:r>
              <a:rPr lang="en-US" sz="1200" dirty="0"/>
              <a:t> 20% de </a:t>
            </a:r>
            <a:r>
              <a:rPr lang="en-US" sz="1200" dirty="0" err="1"/>
              <a:t>su</a:t>
            </a:r>
            <a:r>
              <a:rPr lang="en-US" sz="1200" dirty="0"/>
              <a:t> </a:t>
            </a:r>
            <a:r>
              <a:rPr lang="en-US" sz="1200" dirty="0" err="1"/>
              <a:t>tiempo</a:t>
            </a:r>
            <a:r>
              <a:rPr lang="en-US" sz="1200" dirty="0"/>
              <a:t> de </a:t>
            </a:r>
            <a:r>
              <a:rPr lang="en-US" sz="1200" dirty="0" err="1"/>
              <a:t>vuelta</a:t>
            </a:r>
            <a:r>
              <a:rPr lang="en-US" sz="1200" dirty="0"/>
              <a:t> </a:t>
            </a:r>
            <a:r>
              <a:rPr lang="en-US" sz="1200" dirty="0" err="1"/>
              <a:t>en</a:t>
            </a:r>
            <a:r>
              <a:rPr lang="en-US" sz="1200" dirty="0"/>
              <a:t> el </a:t>
            </a:r>
            <a:r>
              <a:rPr lang="en-US" sz="1200" dirty="0" err="1"/>
              <a:t>proceso</a:t>
            </a:r>
            <a:r>
              <a:rPr lang="en-US" sz="1200" dirty="0"/>
              <a:t>;</a:t>
            </a: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lang="en-US" sz="1200" dirty="0" err="1"/>
              <a:t>asistentes</a:t>
            </a:r>
            <a:r>
              <a:rPr lang="en-US" sz="1200" dirty="0"/>
              <a:t> de </a:t>
            </a:r>
            <a:r>
              <a:rPr lang="en-US" sz="1200" dirty="0" err="1"/>
              <a:t>flujo</a:t>
            </a:r>
            <a:r>
              <a:rPr lang="en-US" sz="1200" dirty="0"/>
              <a:t> de </a:t>
            </a:r>
            <a:r>
              <a:rPr lang="en-US" sz="1200" dirty="0" err="1"/>
              <a:t>trabajo</a:t>
            </a:r>
            <a:r>
              <a:rPr lang="en-US" sz="1200" dirty="0"/>
              <a:t> </a:t>
            </a:r>
            <a:r>
              <a:rPr lang="en-US" sz="1200" dirty="0" err="1"/>
              <a:t>ayudan</a:t>
            </a:r>
            <a:r>
              <a:rPr lang="en-US" sz="1200" dirty="0"/>
              <a:t> a los </a:t>
            </a:r>
            <a:r>
              <a:rPr lang="en-US" sz="1200" dirty="0" err="1"/>
              <a:t>doctores</a:t>
            </a:r>
            <a:r>
              <a:rPr lang="en-US" sz="1200" dirty="0"/>
              <a:t> a </a:t>
            </a:r>
            <a:r>
              <a:rPr lang="en-US" sz="1200" dirty="0" err="1"/>
              <a:t>liberar</a:t>
            </a:r>
            <a:r>
              <a:rPr lang="en-US" sz="1200" dirty="0"/>
              <a:t> el 17% de </a:t>
            </a:r>
            <a:r>
              <a:rPr lang="en-US" sz="1200" dirty="0" err="1"/>
              <a:t>su</a:t>
            </a:r>
            <a:r>
              <a:rPr lang="en-US" sz="1200" dirty="0"/>
              <a:t> agenda</a:t>
            </a: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lang="en-US" sz="1200" dirty="0"/>
              <a:t>y la </a:t>
            </a:r>
            <a:r>
              <a:rPr lang="en-US" sz="1200" dirty="0" err="1"/>
              <a:t>industria</a:t>
            </a:r>
            <a:r>
              <a:rPr lang="en-US" sz="1200" dirty="0"/>
              <a:t> </a:t>
            </a:r>
            <a:r>
              <a:rPr lang="en-US" sz="1200" dirty="0" err="1"/>
              <a:t>farmacéutica</a:t>
            </a:r>
            <a:r>
              <a:rPr lang="en-US" sz="1200" dirty="0"/>
              <a:t> </a:t>
            </a:r>
            <a:r>
              <a:rPr lang="en-US" sz="1200" dirty="0" err="1"/>
              <a:t>esta</a:t>
            </a:r>
            <a:r>
              <a:rPr lang="en-US" sz="1200" dirty="0"/>
              <a:t> </a:t>
            </a:r>
            <a:r>
              <a:rPr lang="en-US" sz="1200" dirty="0" err="1"/>
              <a:t>investigando</a:t>
            </a:r>
            <a:r>
              <a:rPr lang="en-US" sz="1200" dirty="0"/>
              <a:t> </a:t>
            </a:r>
            <a:r>
              <a:rPr lang="en-US" sz="1200" dirty="0" err="1"/>
              <a:t>medicamentos</a:t>
            </a:r>
            <a:r>
              <a:rPr lang="en-US" sz="1200" dirty="0"/>
              <a:t> que </a:t>
            </a:r>
            <a:r>
              <a:rPr lang="en-US" sz="1200" dirty="0" err="1"/>
              <a:t>salvan</a:t>
            </a:r>
            <a:r>
              <a:rPr lang="en-US" sz="1200" dirty="0"/>
              <a:t> </a:t>
            </a:r>
            <a:r>
              <a:rPr lang="en-US" sz="1200" dirty="0" err="1"/>
              <a:t>vida</a:t>
            </a:r>
            <a:r>
              <a:rPr lang="en-US" sz="1200" dirty="0"/>
              <a:t> </a:t>
            </a:r>
            <a:r>
              <a:rPr lang="en-US" sz="1200" dirty="0" err="1"/>
              <a:t>en</a:t>
            </a:r>
            <a:r>
              <a:rPr lang="en-US" sz="1200" dirty="0"/>
              <a:t> una </a:t>
            </a:r>
            <a:r>
              <a:rPr lang="en-US" sz="1200" dirty="0" err="1"/>
              <a:t>fracción</a:t>
            </a:r>
            <a:r>
              <a:rPr lang="en-US" sz="1200" dirty="0"/>
              <a:t> del </a:t>
            </a:r>
            <a:r>
              <a:rPr lang="en-US" sz="1200" dirty="0" err="1"/>
              <a:t>tiempo</a:t>
            </a:r>
            <a:r>
              <a:rPr lang="en-US" sz="1200" dirty="0"/>
              <a:t> y del </a:t>
            </a:r>
            <a:r>
              <a:rPr lang="en-US" sz="1200" dirty="0" err="1"/>
              <a:t>costo</a:t>
            </a:r>
            <a:r>
              <a:rPr lang="en-US" sz="1200" dirty="0"/>
              <a:t> que </a:t>
            </a:r>
            <a:r>
              <a:rPr lang="en-US" sz="1200" dirty="0" err="1"/>
              <a:t>tradicionalmente</a:t>
            </a:r>
            <a:r>
              <a:rPr lang="en-US" sz="1200" dirty="0"/>
              <a:t> </a:t>
            </a:r>
            <a:r>
              <a:rPr lang="en-US" sz="1200" dirty="0" err="1"/>
              <a:t>toma</a:t>
            </a:r>
            <a:r>
              <a:rPr lang="en-US" sz="1200" dirty="0"/>
              <a:t>.</a:t>
            </a:r>
          </a:p>
          <a:p>
            <a:pPr marL="0" indent="0">
              <a:spcBef>
                <a:spcPct val="0"/>
              </a:spcBef>
              <a:buFont typeface="Arial" charset="0"/>
              <a:buNone/>
              <a:defRPr/>
            </a:pPr>
            <a:endParaRPr lang="en-US" dirty="0"/>
          </a:p>
          <a:p>
            <a:pPr>
              <a:spcBef>
                <a:spcPct val="0"/>
              </a:spcBef>
              <a:defRPr/>
            </a:pPr>
            <a:r>
              <a:rPr lang="en-US" b="1" dirty="0" err="1">
                <a:cs typeface="Calibri"/>
              </a:rPr>
              <a:t>Atomwise</a:t>
            </a:r>
            <a:r>
              <a:rPr lang="en-US" b="1" dirty="0">
                <a:cs typeface="Calibri"/>
              </a:rPr>
              <a:t> – San Francisco - CA</a:t>
            </a:r>
            <a:endParaRPr lang="en-US" dirty="0"/>
          </a:p>
          <a:p>
            <a:pPr>
              <a:spcBef>
                <a:spcPct val="0"/>
              </a:spcBef>
              <a:defRPr/>
            </a:pPr>
            <a:r>
              <a:rPr lang="en-US" dirty="0"/>
              <a:t>Using </a:t>
            </a:r>
            <a:r>
              <a:rPr lang="en-US" dirty="0">
                <a:hlinkClick r:id="rId3"/>
              </a:rPr>
              <a:t>technology based on convolutional neural networks</a:t>
            </a:r>
            <a:r>
              <a:rPr lang="en-US" dirty="0"/>
              <a:t>, </a:t>
            </a:r>
            <a:r>
              <a:rPr lang="en-US" dirty="0" err="1"/>
              <a:t>Atomwise's</a:t>
            </a:r>
            <a:r>
              <a:rPr lang="en-US" dirty="0"/>
              <a:t> algorithms can "extract insights from millions of experimental affinity measures and thousands of protein structures to predict the binding of small molecules to proteins. The company’s AI has improved hit rates by 10,000x and screens 10 to 20 million compounds a day while identifying characteristics of patients for clinical trials. With the ability to analyze billions of compounds and identify areas for drug discovery, the technology is rapidly speeding up the work of chemists.</a:t>
            </a:r>
            <a:endParaRPr lang="en-US" dirty="0">
              <a:cs typeface="Calibri"/>
            </a:endParaRPr>
          </a:p>
          <a:p>
            <a:pPr>
              <a:spcBef>
                <a:spcPct val="0"/>
              </a:spcBef>
              <a:defRPr/>
            </a:pPr>
            <a:r>
              <a:rPr lang="en-US" dirty="0">
                <a:cs typeface="Calibri"/>
              </a:rPr>
              <a:t>Source: </a:t>
            </a:r>
            <a:r>
              <a:rPr lang="en-US" dirty="0">
                <a:hlinkClick r:id="rId4"/>
              </a:rPr>
              <a:t>https://builtin.com/artificial-intelligence/examples-ai-in-industry</a:t>
            </a:r>
            <a:endParaRPr lang="en-US" dirty="0">
              <a:cs typeface="Calibri"/>
            </a:endParaRPr>
          </a:p>
          <a:p>
            <a:pPr marL="342900" indent="-342900">
              <a:spcBef>
                <a:spcPct val="0"/>
              </a:spcBef>
              <a:buFont typeface="Arial" charset="0"/>
              <a:buChar char="•"/>
              <a:defRPr/>
            </a:pPr>
            <a:r>
              <a:rPr lang="en-US" b="1" u="sng" dirty="0">
                <a:cs typeface="Calibri"/>
              </a:rPr>
              <a:t>We are currently researching how to use this for students services to provide quicker response times, better answers to routine questions and improve overall student experience at scale</a:t>
            </a:r>
          </a:p>
          <a:p>
            <a:pPr marL="342900" indent="-342900">
              <a:spcBef>
                <a:spcPct val="0"/>
              </a:spcBef>
              <a:buFont typeface="Arial" charset="0"/>
              <a:buChar char="•"/>
              <a:defRPr/>
            </a:pPr>
            <a:endParaRPr lang="en-US"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3099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err="1"/>
              <a:t>InsideBoard</a:t>
            </a:r>
            <a:r>
              <a:rPr lang="en-US" sz="1200" dirty="0"/>
              <a:t>, con base </a:t>
            </a:r>
            <a:r>
              <a:rPr lang="en-US" sz="1200" dirty="0" err="1"/>
              <a:t>en</a:t>
            </a:r>
            <a:r>
              <a:rPr lang="en-US" sz="1200" dirty="0"/>
              <a:t> los </a:t>
            </a:r>
            <a:r>
              <a:rPr lang="en-US" sz="1200" dirty="0" err="1"/>
              <a:t>Estados</a:t>
            </a:r>
            <a:r>
              <a:rPr lang="en-US" sz="1200" dirty="0"/>
              <a:t> Unidos y Francia, es una </a:t>
            </a:r>
            <a:r>
              <a:rPr lang="en-US" sz="1200" dirty="0" err="1"/>
              <a:t>plataforma</a:t>
            </a:r>
            <a:r>
              <a:rPr lang="en-US" sz="1200" dirty="0"/>
              <a:t> global de </a:t>
            </a:r>
            <a:r>
              <a:rPr lang="en-US" sz="1200" dirty="0" err="1"/>
              <a:t>Administración</a:t>
            </a:r>
            <a:r>
              <a:rPr lang="en-US" sz="1200" dirty="0"/>
              <a:t> del </a:t>
            </a:r>
            <a:r>
              <a:rPr lang="en-US" sz="1200" dirty="0" err="1"/>
              <a:t>cambio</a:t>
            </a:r>
            <a:r>
              <a:rPr lang="en-US" sz="1200" dirty="0"/>
              <a:t> </a:t>
            </a:r>
            <a:r>
              <a:rPr lang="en-US" sz="1200" dirty="0" err="1"/>
              <a:t>apoyada</a:t>
            </a:r>
            <a:r>
              <a:rPr lang="en-US" sz="1200" dirty="0"/>
              <a:t> por IA que </a:t>
            </a:r>
            <a:r>
              <a:rPr lang="en-US" sz="1200" dirty="0" err="1"/>
              <a:t>mide</a:t>
            </a:r>
            <a:r>
              <a:rPr lang="en-US" sz="1200" dirty="0"/>
              <a:t> el </a:t>
            </a:r>
            <a:r>
              <a:rPr lang="en-US" sz="1200" dirty="0" err="1"/>
              <a:t>uso</a:t>
            </a:r>
            <a:r>
              <a:rPr lang="en-US" sz="1200" dirty="0"/>
              <a:t> individual y </a:t>
            </a:r>
            <a:r>
              <a:rPr lang="en-US" sz="1200" dirty="0" err="1"/>
              <a:t>colectivo</a:t>
            </a:r>
            <a:r>
              <a:rPr lang="en-US" sz="1200" dirty="0"/>
              <a:t>, genera </a:t>
            </a:r>
            <a:r>
              <a:rPr lang="en-US" sz="1200" dirty="0" err="1"/>
              <a:t>notificaciones</a:t>
            </a:r>
            <a:r>
              <a:rPr lang="en-US" sz="1200" dirty="0"/>
              <a:t> </a:t>
            </a:r>
            <a:r>
              <a:rPr lang="en-US" sz="1200" dirty="0" err="1"/>
              <a:t>personalizadas</a:t>
            </a:r>
            <a:r>
              <a:rPr lang="en-US" sz="1200" dirty="0"/>
              <a:t> y </a:t>
            </a:r>
            <a:r>
              <a:rPr lang="en-US" sz="1200" dirty="0" err="1"/>
              <a:t>recomienda</a:t>
            </a:r>
            <a:r>
              <a:rPr lang="en-US" sz="1200" dirty="0"/>
              <a:t> “la </a:t>
            </a:r>
            <a:r>
              <a:rPr lang="en-US" sz="1200" dirty="0" err="1"/>
              <a:t>acción</a:t>
            </a:r>
            <a:r>
              <a:rPr lang="en-US" sz="1200" dirty="0"/>
              <a:t> </a:t>
            </a:r>
            <a:r>
              <a:rPr lang="en-US" sz="1200" dirty="0" err="1"/>
              <a:t>correcta</a:t>
            </a:r>
            <a:r>
              <a:rPr lang="en-US" sz="1200" dirty="0"/>
              <a:t> </a:t>
            </a:r>
            <a:r>
              <a:rPr lang="en-US" sz="1200" dirty="0" err="1"/>
              <a:t>en</a:t>
            </a:r>
            <a:r>
              <a:rPr lang="en-US" sz="1200" dirty="0"/>
              <a:t> el </a:t>
            </a:r>
            <a:r>
              <a:rPr lang="en-US" sz="1200" dirty="0" err="1"/>
              <a:t>momento</a:t>
            </a:r>
            <a:r>
              <a:rPr lang="en-US" sz="1200" dirty="0"/>
              <a:t> </a:t>
            </a:r>
            <a:r>
              <a:rPr lang="en-US" sz="1200" dirty="0" err="1"/>
              <a:t>correcto</a:t>
            </a:r>
            <a:r>
              <a:rPr lang="en-US" sz="1200" dirty="0"/>
              <a:t>” para </a:t>
            </a:r>
            <a:r>
              <a:rPr lang="en-US" sz="1200" dirty="0" err="1"/>
              <a:t>cada</a:t>
            </a:r>
            <a:r>
              <a:rPr lang="en-US" sz="1200" dirty="0"/>
              <a:t> persona. El motor de </a:t>
            </a:r>
            <a:r>
              <a:rPr lang="en-US" sz="1200" dirty="0" err="1"/>
              <a:t>gamificación</a:t>
            </a:r>
            <a:r>
              <a:rPr lang="en-US" sz="1200" dirty="0"/>
              <a:t> </a:t>
            </a:r>
            <a:r>
              <a:rPr lang="en-US" sz="1200" dirty="0" err="1"/>
              <a:t>hace</a:t>
            </a:r>
            <a:r>
              <a:rPr lang="en-US" sz="1200" dirty="0"/>
              <a:t> los </a:t>
            </a:r>
            <a:r>
              <a:rPr lang="en-US" sz="1200" dirty="0" err="1"/>
              <a:t>cambios</a:t>
            </a:r>
            <a:r>
              <a:rPr lang="en-US" sz="1200" dirty="0"/>
              <a:t> </a:t>
            </a:r>
            <a:r>
              <a:rPr lang="en-US" sz="1200" dirty="0" err="1"/>
              <a:t>divertidos</a:t>
            </a:r>
            <a:r>
              <a:rPr lang="en-US" sz="1200" dirty="0"/>
              <a:t> y </a:t>
            </a:r>
            <a:r>
              <a:rPr lang="en-US" sz="1200" dirty="0" err="1"/>
              <a:t>atractivos</a:t>
            </a:r>
            <a:r>
              <a:rPr lang="en-US" sz="1200" dirty="0"/>
              <a:t>. </a:t>
            </a:r>
            <a:r>
              <a:rPr lang="en-US" sz="1200" b="1" dirty="0"/>
              <a:t>La </a:t>
            </a:r>
            <a:r>
              <a:rPr lang="en-US" sz="1200" b="1" dirty="0" err="1"/>
              <a:t>plataforma</a:t>
            </a:r>
            <a:r>
              <a:rPr lang="en-US" sz="1200" b="1" dirty="0"/>
              <a:t> </a:t>
            </a:r>
            <a:r>
              <a:rPr lang="en-US" sz="1200" b="1" dirty="0" err="1"/>
              <a:t>mejora</a:t>
            </a:r>
            <a:r>
              <a:rPr lang="en-US" sz="1200" b="1" dirty="0"/>
              <a:t> la </a:t>
            </a:r>
            <a:r>
              <a:rPr lang="en-US" sz="1200" b="1" dirty="0" err="1"/>
              <a:t>eficiencia</a:t>
            </a:r>
            <a:r>
              <a:rPr lang="en-US" sz="1200" b="1" dirty="0"/>
              <a:t> de </a:t>
            </a:r>
            <a:r>
              <a:rPr lang="en-US" sz="1200" b="1" dirty="0" err="1"/>
              <a:t>aprendizaje</a:t>
            </a:r>
            <a:r>
              <a:rPr lang="en-US" sz="1200" b="1" dirty="0"/>
              <a:t> y reduce los </a:t>
            </a:r>
            <a:r>
              <a:rPr lang="en-US" sz="1200" b="1" dirty="0" err="1"/>
              <a:t>costos</a:t>
            </a:r>
            <a:r>
              <a:rPr lang="en-US" sz="1200" b="1" dirty="0"/>
              <a:t> hasta </a:t>
            </a:r>
            <a:r>
              <a:rPr lang="en-US" sz="1200" b="1" dirty="0" err="1"/>
              <a:t>en</a:t>
            </a:r>
            <a:r>
              <a:rPr lang="en-US" sz="1200" b="1" dirty="0"/>
              <a:t> un 33%.</a:t>
            </a:r>
            <a:endParaRPr lang="en-US" b="1" dirty="0"/>
          </a:p>
          <a:p>
            <a:pPr>
              <a:buFont typeface="Arial" charset="0"/>
              <a:buNone/>
              <a:defRPr/>
            </a:pPr>
            <a:endParaRPr lang="en-US" i="1" dirty="0">
              <a:cs typeface="Calibri"/>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45457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4"/>
            <a:ext cx="12192000" cy="6861806"/>
          </a:xfrm>
          <a:prstGeom prst="rect">
            <a:avLst/>
          </a:prstGeom>
        </p:spPr>
      </p:pic>
      <p:sp>
        <p:nvSpPr>
          <p:cNvPr id="17" name="Rectangle 16"/>
          <p:cNvSpPr/>
          <p:nvPr userDrawn="1"/>
        </p:nvSpPr>
        <p:spPr>
          <a:xfrm>
            <a:off x="0" y="254"/>
            <a:ext cx="12192000" cy="3410602"/>
          </a:xfrm>
          <a:prstGeom prst="rect">
            <a:avLst/>
          </a:prstGeom>
          <a:solidFill>
            <a:srgbClr val="662938"/>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711" tIns="182711" rIns="182711" bIns="182711" numCol="1" spcCol="0" rtlCol="0" fromWordArt="0" anchor="ctr" anchorCtr="0" forceAA="0" compatLnSpc="1">
            <a:prstTxWarp prst="textNoShape">
              <a:avLst/>
            </a:prstTxWarp>
            <a:noAutofit/>
          </a:bodyPr>
          <a:lstStyle/>
          <a:p>
            <a:pPr algn="ctr"/>
            <a:endParaRPr lang="en-US" sz="1798" dirty="0">
              <a:solidFill>
                <a:schemeClr val="bg1"/>
              </a:solidFill>
              <a:latin typeface="+mj-lt"/>
            </a:endParaRPr>
          </a:p>
        </p:txBody>
      </p:sp>
      <p:sp>
        <p:nvSpPr>
          <p:cNvPr id="94" name="Rectangle 93"/>
          <p:cNvSpPr/>
          <p:nvPr userDrawn="1"/>
        </p:nvSpPr>
        <p:spPr>
          <a:xfrm>
            <a:off x="0" y="6217244"/>
            <a:ext cx="12192000" cy="640757"/>
          </a:xfrm>
          <a:prstGeom prst="rect">
            <a:avLst/>
          </a:prstGeom>
          <a:solidFill>
            <a:srgbClr val="662938"/>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711" tIns="182711" rIns="182711" bIns="182711" numCol="1" spcCol="0" rtlCol="0" fromWordArt="0" anchor="ctr" anchorCtr="0" forceAA="0" compatLnSpc="1">
            <a:prstTxWarp prst="textNoShape">
              <a:avLst/>
            </a:prstTxWarp>
            <a:noAutofit/>
          </a:bodyPr>
          <a:lstStyle/>
          <a:p>
            <a:pPr algn="ctr"/>
            <a:endParaRPr lang="en-US" sz="1798">
              <a:solidFill>
                <a:schemeClr val="bg1"/>
              </a:solidFill>
              <a:latin typeface="+mj-lt"/>
            </a:endParaRPr>
          </a:p>
        </p:txBody>
      </p:sp>
      <p:grpSp>
        <p:nvGrpSpPr>
          <p:cNvPr id="21" name="Group 20"/>
          <p:cNvGrpSpPr>
            <a:grpSpLocks noChangeAspect="1"/>
          </p:cNvGrpSpPr>
          <p:nvPr userDrawn="1"/>
        </p:nvGrpSpPr>
        <p:grpSpPr>
          <a:xfrm>
            <a:off x="414867" y="6444616"/>
            <a:ext cx="1303704" cy="182711"/>
            <a:chOff x="0" y="2787650"/>
            <a:chExt cx="9144001" cy="1282700"/>
          </a:xfrm>
          <a:solidFill>
            <a:schemeClr val="bg1"/>
          </a:solidFill>
        </p:grpSpPr>
        <p:sp>
          <p:nvSpPr>
            <p:cNvPr id="22" name="Freeform 21"/>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3"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4"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5"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6"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7"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8"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29" name="Freeform 28"/>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0" name="Freeform 29"/>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1" name="Freeform 30"/>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2" name="Freeform 31"/>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grpSp>
      <p:sp>
        <p:nvSpPr>
          <p:cNvPr id="2" name="Title 1"/>
          <p:cNvSpPr>
            <a:spLocks noGrp="1"/>
          </p:cNvSpPr>
          <p:nvPr>
            <p:ph type="ctrTitle" hasCustomPrompt="1"/>
          </p:nvPr>
        </p:nvSpPr>
        <p:spPr>
          <a:xfrm>
            <a:off x="414867" y="1710420"/>
            <a:ext cx="11059943" cy="1535868"/>
          </a:xfrm>
          <a:prstGeom prst="rect">
            <a:avLst/>
          </a:prstGeom>
          <a:noFill/>
        </p:spPr>
        <p:txBody>
          <a:bodyPr lIns="0" tIns="0" rIns="0" bIns="0" anchor="b">
            <a:noAutofit/>
          </a:bodyPr>
          <a:lstStyle>
            <a:lvl1pPr>
              <a:lnSpc>
                <a:spcPct val="90000"/>
              </a:lnSpc>
              <a:defRPr sz="3996">
                <a:solidFill>
                  <a:schemeClr val="bg1"/>
                </a:solidFill>
              </a:defRPr>
            </a:lvl1pPr>
          </a:lstStyle>
          <a:p>
            <a:br>
              <a:rPr lang="en-US"/>
            </a:br>
            <a:r>
              <a:rPr lang="en-US"/>
              <a:t>Click to Edit Master Title Style</a:t>
            </a:r>
          </a:p>
        </p:txBody>
      </p:sp>
      <p:sp>
        <p:nvSpPr>
          <p:cNvPr id="3" name="Subtitle 2"/>
          <p:cNvSpPr>
            <a:spLocks noGrp="1"/>
          </p:cNvSpPr>
          <p:nvPr>
            <p:ph type="subTitle" idx="1" hasCustomPrompt="1"/>
          </p:nvPr>
        </p:nvSpPr>
        <p:spPr>
          <a:xfrm>
            <a:off x="414867" y="3611710"/>
            <a:ext cx="4265084" cy="639488"/>
          </a:xfrm>
          <a:prstGeom prst="rect">
            <a:avLst/>
          </a:prstGeom>
          <a:noFill/>
        </p:spPr>
        <p:txBody>
          <a:bodyPr lIns="0" tIns="0" rIns="0" bIns="0" anchor="t">
            <a:noAutofit/>
          </a:bodyPr>
          <a:lstStyle>
            <a:lvl1pPr marL="0" indent="0" algn="l">
              <a:lnSpc>
                <a:spcPct val="90000"/>
              </a:lnSpc>
              <a:spcBef>
                <a:spcPts val="0"/>
              </a:spcBef>
              <a:spcAft>
                <a:spcPts val="0"/>
              </a:spcAft>
              <a:buNone/>
              <a:defRPr sz="2131" b="0">
                <a:solidFill>
                  <a:srgbClr val="044378"/>
                </a:solidFill>
                <a:latin typeface="+mn-lt"/>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pic>
        <p:nvPicPr>
          <p:cNvPr id="91" name="Picture 90"/>
          <p:cNvPicPr>
            <a:picLocks noChangeAspect="1"/>
          </p:cNvPicPr>
          <p:nvPr userDrawn="1"/>
        </p:nvPicPr>
        <p:blipFill>
          <a:blip r:embed="rId3">
            <a:duotone>
              <a:prstClr val="black"/>
              <a:srgbClr val="662938">
                <a:tint val="45000"/>
                <a:satMod val="400000"/>
              </a:srgbClr>
            </a:duotone>
            <a:extLst>
              <a:ext uri="{28A0092B-C50C-407E-A947-70E740481C1C}">
                <a14:useLocalDpi xmlns:a14="http://schemas.microsoft.com/office/drawing/2010/main" val="0"/>
              </a:ext>
            </a:extLst>
          </a:blip>
          <a:stretch>
            <a:fillRect/>
          </a:stretch>
        </p:blipFill>
        <p:spPr>
          <a:xfrm>
            <a:off x="5303971" y="3781099"/>
            <a:ext cx="6473163" cy="2436144"/>
          </a:xfrm>
          <a:prstGeom prst="rect">
            <a:avLst/>
          </a:prstGeom>
          <a:solidFill>
            <a:schemeClr val="bg1"/>
          </a:solidFill>
        </p:spPr>
      </p:pic>
      <p:pic>
        <p:nvPicPr>
          <p:cNvPr id="33" name="8 Imagen">
            <a:extLst>
              <a:ext uri="{FF2B5EF4-FFF2-40B4-BE49-F238E27FC236}">
                <a16:creationId xmlns:a16="http://schemas.microsoft.com/office/drawing/2014/main" id="{CB59600E-BD78-4547-A7DD-77039D128E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6729" y="440263"/>
            <a:ext cx="1782853" cy="1036543"/>
          </a:xfrm>
          <a:prstGeom prst="rect">
            <a:avLst/>
          </a:prstGeom>
        </p:spPr>
      </p:pic>
    </p:spTree>
    <p:extLst>
      <p:ext uri="{BB962C8B-B14F-4D97-AF65-F5344CB8AC3E}">
        <p14:creationId xmlns:p14="http://schemas.microsoft.com/office/powerpoint/2010/main" val="331352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 content + fill">
    <p:spTree>
      <p:nvGrpSpPr>
        <p:cNvPr id="1" name=""/>
        <p:cNvGrpSpPr/>
        <p:nvPr/>
      </p:nvGrpSpPr>
      <p:grpSpPr>
        <a:xfrm>
          <a:off x="0" y="0"/>
          <a:ext cx="0" cy="0"/>
          <a:chOff x="0" y="0"/>
          <a:chExt cx="0" cy="0"/>
        </a:xfrm>
      </p:grpSpPr>
      <p:sp>
        <p:nvSpPr>
          <p:cNvPr id="8" name="Rectangle 7"/>
          <p:cNvSpPr/>
          <p:nvPr userDrawn="1"/>
        </p:nvSpPr>
        <p:spPr>
          <a:xfrm>
            <a:off x="0" y="-2"/>
            <a:ext cx="12194117" cy="1234991"/>
          </a:xfrm>
          <a:prstGeom prst="rect">
            <a:avLst/>
          </a:prstGeom>
          <a:solidFill>
            <a:srgbClr val="66293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26325" tIns="1827108" rIns="365422" bIns="365422" numCol="1" spcCol="0" rtlCol="0" fromWordArt="0" anchor="t" anchorCtr="0" forceAA="0" compatLnSpc="1">
            <a:prstTxWarp prst="textNoShape">
              <a:avLst/>
            </a:prstTxWarp>
            <a:noAutofit/>
          </a:bodyPr>
          <a:lstStyle/>
          <a:p>
            <a:pPr defTabSz="609036">
              <a:spcAft>
                <a:spcPts val="1599"/>
              </a:spcAft>
            </a:pPr>
            <a:endParaRPr lang="en-US" sz="4263">
              <a:solidFill>
                <a:prstClr val="white"/>
              </a:solidFill>
            </a:endParaRPr>
          </a:p>
        </p:txBody>
      </p:sp>
      <p:sp>
        <p:nvSpPr>
          <p:cNvPr id="2" name="Title 1"/>
          <p:cNvSpPr>
            <a:spLocks noGrp="1"/>
          </p:cNvSpPr>
          <p:nvPr userDrawn="1">
            <p:ph type="title" hasCustomPrompt="1"/>
          </p:nvPr>
        </p:nvSpPr>
        <p:spPr>
          <a:xfrm>
            <a:off x="416984" y="284407"/>
            <a:ext cx="11358032" cy="770670"/>
          </a:xfrm>
        </p:spPr>
        <p:txBody>
          <a:bodyPr tIns="0" bIns="0"/>
          <a:lstStyle>
            <a:lvl1pPr>
              <a:defRPr>
                <a:solidFill>
                  <a:schemeClr val="bg1"/>
                </a:solidFill>
              </a:defRPr>
            </a:lvl1pPr>
          </a:lstStyle>
          <a:p>
            <a:r>
              <a:rPr lang="en-US"/>
              <a:t>Click to Edit Master Title Style</a:t>
            </a:r>
          </a:p>
        </p:txBody>
      </p:sp>
      <p:sp>
        <p:nvSpPr>
          <p:cNvPr id="3" name="Content Placeholder 2"/>
          <p:cNvSpPr>
            <a:spLocks noGrp="1"/>
          </p:cNvSpPr>
          <p:nvPr userDrawn="1">
            <p:ph idx="1"/>
          </p:nvPr>
        </p:nvSpPr>
        <p:spPr/>
        <p:txBody>
          <a:bodyPr/>
          <a:lstStyle>
            <a:lvl1pPr>
              <a:buClr>
                <a:srgbClr val="662938"/>
              </a:buClr>
              <a:defRPr/>
            </a:lvl1pPr>
            <a:lvl2pPr>
              <a:buClr>
                <a:srgbClr val="662938"/>
              </a:buClr>
              <a:defRPr/>
            </a:lvl2pPr>
            <a:lvl3pPr>
              <a:buClr>
                <a:srgbClr val="662938"/>
              </a:buClr>
              <a:defRPr/>
            </a:lvl3pPr>
            <a:lvl4pPr>
              <a:buClr>
                <a:srgbClr val="662938"/>
              </a:buClr>
              <a:defRPr/>
            </a:lvl4pPr>
            <a:lvl5pPr>
              <a:buClr>
                <a:srgbClr val="6629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07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ward-looking statement">
    <p:spTree>
      <p:nvGrpSpPr>
        <p:cNvPr id="1" name=""/>
        <p:cNvGrpSpPr/>
        <p:nvPr/>
      </p:nvGrpSpPr>
      <p:grpSpPr>
        <a:xfrm>
          <a:off x="0" y="0"/>
          <a:ext cx="0" cy="0"/>
          <a:chOff x="0" y="0"/>
          <a:chExt cx="0" cy="0"/>
        </a:xfrm>
      </p:grpSpPr>
      <p:sp>
        <p:nvSpPr>
          <p:cNvPr id="14" name="Rectangle 13"/>
          <p:cNvSpPr/>
          <p:nvPr userDrawn="1"/>
        </p:nvSpPr>
        <p:spPr>
          <a:xfrm>
            <a:off x="1" y="636589"/>
            <a:ext cx="3413760" cy="5586411"/>
          </a:xfrm>
          <a:prstGeom prst="rect">
            <a:avLst/>
          </a:prstGeom>
          <a:solidFill>
            <a:srgbClr val="04437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96855" tIns="596855" rIns="596855" bIns="596855" numCol="1" spcCol="0" rtlCol="0" fromWordArt="0" anchor="t" anchorCtr="0" forceAA="0" compatLnSpc="1">
            <a:prstTxWarp prst="textNoShape">
              <a:avLst/>
            </a:prstTxWarp>
            <a:noAutofit/>
          </a:bodyPr>
          <a:lstStyle/>
          <a:p>
            <a:pPr defTabSz="609036">
              <a:spcAft>
                <a:spcPts val="1599"/>
              </a:spcAft>
            </a:pPr>
            <a:endParaRPr lang="en-US" sz="2931">
              <a:solidFill>
                <a:prstClr val="white"/>
              </a:solidFill>
            </a:endParaRPr>
          </a:p>
        </p:txBody>
      </p:sp>
      <p:sp>
        <p:nvSpPr>
          <p:cNvPr id="15" name="Rectangle 14"/>
          <p:cNvSpPr/>
          <p:nvPr userDrawn="1"/>
        </p:nvSpPr>
        <p:spPr>
          <a:xfrm>
            <a:off x="3596640" y="636590"/>
            <a:ext cx="8595360" cy="5586412"/>
          </a:xfrm>
          <a:prstGeom prst="rect">
            <a:avLst/>
          </a:prstGeom>
          <a:solidFill>
            <a:schemeClr val="accent1">
              <a:alpha val="20000"/>
            </a:schemeClr>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wrap="square" lIns="596855" tIns="596855" rIns="596855" bIns="596855" rtlCol="0" anchor="t">
            <a:noAutofit/>
          </a:bodyPr>
          <a:lstStyle/>
          <a:p>
            <a:pPr defTabSz="609036">
              <a:lnSpc>
                <a:spcPct val="185000"/>
              </a:lnSpc>
            </a:pPr>
            <a:r>
              <a:rPr lang="en-US" sz="2131">
                <a:solidFill>
                  <a:srgbClr val="000000"/>
                </a:solidFill>
              </a:rPr>
              <a:t>Statements regarding our product development initiatives, including new products and future product upgrades, updates </a:t>
            </a:r>
            <a:br>
              <a:rPr lang="en-US" sz="2131">
                <a:solidFill>
                  <a:srgbClr val="000000"/>
                </a:solidFill>
              </a:rPr>
            </a:br>
            <a:r>
              <a:rPr lang="en-US" sz="2131">
                <a:solidFill>
                  <a:srgbClr val="000000"/>
                </a:solidFill>
              </a:rPr>
              <a:t>or enhancements represent our current intentions, but may be modified, delayed or abandoned without prior notice and there is no assurance that such offering, upgrades, updates or functionality will become available unless and until they have been made generally available to our customers.</a:t>
            </a:r>
          </a:p>
        </p:txBody>
      </p:sp>
      <p:sp>
        <p:nvSpPr>
          <p:cNvPr id="2" name="Rectangle 1"/>
          <p:cNvSpPr/>
          <p:nvPr userDrawn="1"/>
        </p:nvSpPr>
        <p:spPr>
          <a:xfrm>
            <a:off x="416985" y="1234991"/>
            <a:ext cx="2579793" cy="4391659"/>
          </a:xfrm>
          <a:prstGeom prst="rect">
            <a:avLst/>
          </a:prstGeom>
        </p:spPr>
        <p:txBody>
          <a:bodyPr wrap="square" lIns="0" tIns="0" rIns="0" bIns="0">
            <a:noAutofit/>
          </a:bodyPr>
          <a:lstStyle/>
          <a:p>
            <a:pPr algn="l" defTabSz="609036" rtl="0" eaLnBrk="1" latinLnBrk="0" hangingPunct="1">
              <a:lnSpc>
                <a:spcPct val="90000"/>
              </a:lnSpc>
              <a:spcBef>
                <a:spcPct val="0"/>
              </a:spcBef>
              <a:spcAft>
                <a:spcPts val="1599"/>
              </a:spcAft>
              <a:buNone/>
            </a:pPr>
            <a:r>
              <a:rPr lang="en-US" sz="2931" b="0" kern="1200">
                <a:solidFill>
                  <a:schemeClr val="bg1"/>
                </a:solidFill>
                <a:latin typeface="+mj-lt"/>
                <a:ea typeface="+mj-ea"/>
                <a:cs typeface="+mj-cs"/>
              </a:rPr>
              <a:t>Forward-Looking Statement</a:t>
            </a:r>
          </a:p>
        </p:txBody>
      </p:sp>
    </p:spTree>
    <p:extLst>
      <p:ext uri="{BB962C8B-B14F-4D97-AF65-F5344CB8AC3E}">
        <p14:creationId xmlns:p14="http://schemas.microsoft.com/office/powerpoint/2010/main" val="19890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slide, light blue">
    <p:spTree>
      <p:nvGrpSpPr>
        <p:cNvPr id="1" name=""/>
        <p:cNvGrpSpPr/>
        <p:nvPr/>
      </p:nvGrpSpPr>
      <p:grpSpPr>
        <a:xfrm>
          <a:off x="0" y="0"/>
          <a:ext cx="0" cy="0"/>
          <a:chOff x="0" y="0"/>
          <a:chExt cx="0" cy="0"/>
        </a:xfrm>
      </p:grpSpPr>
      <p:sp>
        <p:nvSpPr>
          <p:cNvPr id="145" name="Rectangle 144"/>
          <p:cNvSpPr/>
          <p:nvPr userDrawn="1"/>
        </p:nvSpPr>
        <p:spPr>
          <a:xfrm>
            <a:off x="0" y="-1904"/>
            <a:ext cx="12192000" cy="6859904"/>
          </a:xfrm>
          <a:prstGeom prst="rect">
            <a:avLst/>
          </a:prstGeom>
          <a:solidFill>
            <a:srgbClr val="CDD9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27" tIns="60864" rIns="121727" bIns="60864" numCol="1" spcCol="0" rtlCol="0" fromWordArt="0" anchor="ctr" anchorCtr="0" forceAA="0" compatLnSpc="1">
            <a:prstTxWarp prst="textNoShape">
              <a:avLst/>
            </a:prstTxWarp>
            <a:noAutofit/>
          </a:bodyPr>
          <a:lstStyle/>
          <a:p>
            <a:pPr algn="ctr" defTabSz="913196"/>
            <a:endParaRPr lang="en-US" sz="1732">
              <a:solidFill>
                <a:prstClr val="white"/>
              </a:solidFill>
            </a:endParaRPr>
          </a:p>
        </p:txBody>
      </p:sp>
      <p:sp>
        <p:nvSpPr>
          <p:cNvPr id="2" name="Title 1"/>
          <p:cNvSpPr>
            <a:spLocks noGrp="1"/>
          </p:cNvSpPr>
          <p:nvPr>
            <p:ph type="ctrTitle" hasCustomPrompt="1"/>
          </p:nvPr>
        </p:nvSpPr>
        <p:spPr>
          <a:xfrm>
            <a:off x="416983" y="638643"/>
            <a:ext cx="8534400" cy="5578599"/>
          </a:xfrm>
          <a:prstGeom prst="rect">
            <a:avLst/>
          </a:prstGeom>
        </p:spPr>
        <p:txBody>
          <a:bodyPr lIns="0" tIns="0" rIns="0" bIns="0" anchor="ctr">
            <a:noAutofit/>
          </a:bodyPr>
          <a:lstStyle>
            <a:lvl1pPr>
              <a:lnSpc>
                <a:spcPct val="125000"/>
              </a:lnSpc>
              <a:spcAft>
                <a:spcPts val="1599"/>
              </a:spcAft>
              <a:defRPr sz="3996">
                <a:solidFill>
                  <a:schemeClr val="tx1"/>
                </a:solidFill>
              </a:defRPr>
            </a:lvl1pPr>
          </a:lstStyle>
          <a:p>
            <a:r>
              <a:rPr lang="en-US"/>
              <a:t>Click to Edit Master Title Style</a:t>
            </a:r>
          </a:p>
        </p:txBody>
      </p:sp>
      <p:grpSp>
        <p:nvGrpSpPr>
          <p:cNvPr id="288" name="Group 4"/>
          <p:cNvGrpSpPr>
            <a:grpSpLocks noChangeAspect="1"/>
          </p:cNvGrpSpPr>
          <p:nvPr userDrawn="1"/>
        </p:nvGrpSpPr>
        <p:grpSpPr bwMode="auto">
          <a:xfrm>
            <a:off x="10597577" y="6445896"/>
            <a:ext cx="1177441" cy="170530"/>
            <a:chOff x="-1130" y="731"/>
            <a:chExt cx="5760" cy="835"/>
          </a:xfrm>
          <a:solidFill>
            <a:schemeClr val="tx1"/>
          </a:solidFill>
        </p:grpSpPr>
        <p:sp>
          <p:nvSpPr>
            <p:cNvPr id="289" name="Freeform 5"/>
            <p:cNvSpPr>
              <a:spLocks noEditPoints="1"/>
            </p:cNvSpPr>
            <p:nvPr userDrawn="1"/>
          </p:nvSpPr>
          <p:spPr bwMode="auto">
            <a:xfrm>
              <a:off x="-1130" y="796"/>
              <a:ext cx="521" cy="756"/>
            </a:xfrm>
            <a:custGeom>
              <a:avLst/>
              <a:gdLst>
                <a:gd name="T0" fmla="*/ 268 w 1564"/>
                <a:gd name="T1" fmla="*/ 1587 h 2268"/>
                <a:gd name="T2" fmla="*/ 0 w 1564"/>
                <a:gd name="T3" fmla="*/ 1587 h 2268"/>
                <a:gd name="T4" fmla="*/ 0 w 1564"/>
                <a:gd name="T5" fmla="*/ 1322 h 2268"/>
                <a:gd name="T6" fmla="*/ 297 w 1564"/>
                <a:gd name="T7" fmla="*/ 1322 h 2268"/>
                <a:gd name="T8" fmla="*/ 352 w 1564"/>
                <a:gd name="T9" fmla="*/ 872 h 2268"/>
                <a:gd name="T10" fmla="*/ 70 w 1564"/>
                <a:gd name="T11" fmla="*/ 872 h 2268"/>
                <a:gd name="T12" fmla="*/ 70 w 1564"/>
                <a:gd name="T13" fmla="*/ 607 h 2268"/>
                <a:gd name="T14" fmla="*/ 387 w 1564"/>
                <a:gd name="T15" fmla="*/ 607 h 2268"/>
                <a:gd name="T16" fmla="*/ 464 w 1564"/>
                <a:gd name="T17" fmla="*/ 0 h 2268"/>
                <a:gd name="T18" fmla="*/ 705 w 1564"/>
                <a:gd name="T19" fmla="*/ 0 h 2268"/>
                <a:gd name="T20" fmla="*/ 631 w 1564"/>
                <a:gd name="T21" fmla="*/ 607 h 2268"/>
                <a:gd name="T22" fmla="*/ 1040 w 1564"/>
                <a:gd name="T23" fmla="*/ 607 h 2268"/>
                <a:gd name="T24" fmla="*/ 1121 w 1564"/>
                <a:gd name="T25" fmla="*/ 0 h 2268"/>
                <a:gd name="T26" fmla="*/ 1358 w 1564"/>
                <a:gd name="T27" fmla="*/ 0 h 2268"/>
                <a:gd name="T28" fmla="*/ 1284 w 1564"/>
                <a:gd name="T29" fmla="*/ 607 h 2268"/>
                <a:gd name="T30" fmla="*/ 1564 w 1564"/>
                <a:gd name="T31" fmla="*/ 607 h 2268"/>
                <a:gd name="T32" fmla="*/ 1564 w 1564"/>
                <a:gd name="T33" fmla="*/ 872 h 2268"/>
                <a:gd name="T34" fmla="*/ 1253 w 1564"/>
                <a:gd name="T35" fmla="*/ 872 h 2268"/>
                <a:gd name="T36" fmla="*/ 1197 w 1564"/>
                <a:gd name="T37" fmla="*/ 1322 h 2268"/>
                <a:gd name="T38" fmla="*/ 1494 w 1564"/>
                <a:gd name="T39" fmla="*/ 1322 h 2268"/>
                <a:gd name="T40" fmla="*/ 1494 w 1564"/>
                <a:gd name="T41" fmla="*/ 1587 h 2268"/>
                <a:gd name="T42" fmla="*/ 1166 w 1564"/>
                <a:gd name="T43" fmla="*/ 1587 h 2268"/>
                <a:gd name="T44" fmla="*/ 1085 w 1564"/>
                <a:gd name="T45" fmla="*/ 2268 h 2268"/>
                <a:gd name="T46" fmla="*/ 841 w 1564"/>
                <a:gd name="T47" fmla="*/ 2268 h 2268"/>
                <a:gd name="T48" fmla="*/ 921 w 1564"/>
                <a:gd name="T49" fmla="*/ 1587 h 2268"/>
                <a:gd name="T50" fmla="*/ 514 w 1564"/>
                <a:gd name="T51" fmla="*/ 1587 h 2268"/>
                <a:gd name="T52" fmla="*/ 430 w 1564"/>
                <a:gd name="T53" fmla="*/ 2268 h 2268"/>
                <a:gd name="T54" fmla="*/ 184 w 1564"/>
                <a:gd name="T55" fmla="*/ 2268 h 2268"/>
                <a:gd name="T56" fmla="*/ 268 w 1564"/>
                <a:gd name="T57" fmla="*/ 1587 h 2268"/>
                <a:gd name="T58" fmla="*/ 953 w 1564"/>
                <a:gd name="T59" fmla="*/ 1322 h 2268"/>
                <a:gd name="T60" fmla="*/ 1009 w 1564"/>
                <a:gd name="T61" fmla="*/ 872 h 2268"/>
                <a:gd name="T62" fmla="*/ 597 w 1564"/>
                <a:gd name="T63" fmla="*/ 872 h 2268"/>
                <a:gd name="T64" fmla="*/ 541 w 1564"/>
                <a:gd name="T65" fmla="*/ 1322 h 2268"/>
                <a:gd name="T66" fmla="*/ 953 w 1564"/>
                <a:gd name="T67" fmla="*/ 1322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4" h="2268">
                  <a:moveTo>
                    <a:pt x="268" y="1587"/>
                  </a:moveTo>
                  <a:lnTo>
                    <a:pt x="0" y="1587"/>
                  </a:lnTo>
                  <a:lnTo>
                    <a:pt x="0" y="1322"/>
                  </a:lnTo>
                  <a:lnTo>
                    <a:pt x="297" y="1322"/>
                  </a:lnTo>
                  <a:lnTo>
                    <a:pt x="352" y="872"/>
                  </a:lnTo>
                  <a:lnTo>
                    <a:pt x="70" y="872"/>
                  </a:lnTo>
                  <a:lnTo>
                    <a:pt x="70" y="607"/>
                  </a:lnTo>
                  <a:lnTo>
                    <a:pt x="387" y="607"/>
                  </a:lnTo>
                  <a:lnTo>
                    <a:pt x="464" y="0"/>
                  </a:lnTo>
                  <a:lnTo>
                    <a:pt x="705" y="0"/>
                  </a:lnTo>
                  <a:lnTo>
                    <a:pt x="631" y="607"/>
                  </a:lnTo>
                  <a:lnTo>
                    <a:pt x="1040" y="607"/>
                  </a:lnTo>
                  <a:lnTo>
                    <a:pt x="1121" y="0"/>
                  </a:lnTo>
                  <a:lnTo>
                    <a:pt x="1358" y="0"/>
                  </a:lnTo>
                  <a:lnTo>
                    <a:pt x="1284" y="607"/>
                  </a:lnTo>
                  <a:lnTo>
                    <a:pt x="1564" y="607"/>
                  </a:lnTo>
                  <a:lnTo>
                    <a:pt x="1564" y="872"/>
                  </a:lnTo>
                  <a:lnTo>
                    <a:pt x="1253" y="872"/>
                  </a:lnTo>
                  <a:lnTo>
                    <a:pt x="1197" y="1322"/>
                  </a:lnTo>
                  <a:lnTo>
                    <a:pt x="1494" y="1322"/>
                  </a:lnTo>
                  <a:lnTo>
                    <a:pt x="1494" y="1587"/>
                  </a:lnTo>
                  <a:lnTo>
                    <a:pt x="1166" y="1587"/>
                  </a:lnTo>
                  <a:lnTo>
                    <a:pt x="1085" y="2268"/>
                  </a:lnTo>
                  <a:lnTo>
                    <a:pt x="841" y="2268"/>
                  </a:lnTo>
                  <a:lnTo>
                    <a:pt x="921" y="1587"/>
                  </a:lnTo>
                  <a:lnTo>
                    <a:pt x="514" y="1587"/>
                  </a:lnTo>
                  <a:lnTo>
                    <a:pt x="430" y="2268"/>
                  </a:lnTo>
                  <a:lnTo>
                    <a:pt x="184" y="2268"/>
                  </a:lnTo>
                  <a:lnTo>
                    <a:pt x="268" y="1587"/>
                  </a:lnTo>
                  <a:close/>
                  <a:moveTo>
                    <a:pt x="953" y="1322"/>
                  </a:moveTo>
                  <a:lnTo>
                    <a:pt x="1009" y="872"/>
                  </a:lnTo>
                  <a:lnTo>
                    <a:pt x="597" y="872"/>
                  </a:lnTo>
                  <a:lnTo>
                    <a:pt x="541" y="1322"/>
                  </a:lnTo>
                  <a:lnTo>
                    <a:pt x="953" y="1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0" name="Freeform 6"/>
            <p:cNvSpPr>
              <a:spLocks noEditPoints="1"/>
            </p:cNvSpPr>
            <p:nvPr userDrawn="1"/>
          </p:nvSpPr>
          <p:spPr bwMode="auto">
            <a:xfrm>
              <a:off x="-498" y="792"/>
              <a:ext cx="556" cy="760"/>
            </a:xfrm>
            <a:custGeom>
              <a:avLst/>
              <a:gdLst>
                <a:gd name="T0" fmla="*/ 773 w 1666"/>
                <a:gd name="T1" fmla="*/ 0 h 2282"/>
                <a:gd name="T2" fmla="*/ 939 w 1666"/>
                <a:gd name="T3" fmla="*/ 11 h 2282"/>
                <a:gd name="T4" fmla="*/ 1091 w 1666"/>
                <a:gd name="T5" fmla="*/ 36 h 2282"/>
                <a:gd name="T6" fmla="*/ 1224 w 1666"/>
                <a:gd name="T7" fmla="*/ 79 h 2282"/>
                <a:gd name="T8" fmla="*/ 1338 w 1666"/>
                <a:gd name="T9" fmla="*/ 140 h 2282"/>
                <a:gd name="T10" fmla="*/ 1430 w 1666"/>
                <a:gd name="T11" fmla="*/ 222 h 2282"/>
                <a:gd name="T12" fmla="*/ 1495 w 1666"/>
                <a:gd name="T13" fmla="*/ 324 h 2282"/>
                <a:gd name="T14" fmla="*/ 1534 w 1666"/>
                <a:gd name="T15" fmla="*/ 451 h 2282"/>
                <a:gd name="T16" fmla="*/ 1544 w 1666"/>
                <a:gd name="T17" fmla="*/ 561 h 2282"/>
                <a:gd name="T18" fmla="*/ 1520 w 1666"/>
                <a:gd name="T19" fmla="*/ 720 h 2282"/>
                <a:gd name="T20" fmla="*/ 1471 w 1666"/>
                <a:gd name="T21" fmla="*/ 831 h 2282"/>
                <a:gd name="T22" fmla="*/ 1423 w 1666"/>
                <a:gd name="T23" fmla="*/ 896 h 2282"/>
                <a:gd name="T24" fmla="*/ 1362 w 1666"/>
                <a:gd name="T25" fmla="*/ 954 h 2282"/>
                <a:gd name="T26" fmla="*/ 1288 w 1666"/>
                <a:gd name="T27" fmla="*/ 1004 h 2282"/>
                <a:gd name="T28" fmla="*/ 1200 w 1666"/>
                <a:gd name="T29" fmla="*/ 1042 h 2282"/>
                <a:gd name="T30" fmla="*/ 1152 w 1666"/>
                <a:gd name="T31" fmla="*/ 1071 h 2282"/>
                <a:gd name="T32" fmla="*/ 1268 w 1666"/>
                <a:gd name="T33" fmla="*/ 1097 h 2282"/>
                <a:gd name="T34" fmla="*/ 1371 w 1666"/>
                <a:gd name="T35" fmla="*/ 1136 h 2282"/>
                <a:gd name="T36" fmla="*/ 1459 w 1666"/>
                <a:gd name="T37" fmla="*/ 1185 h 2282"/>
                <a:gd name="T38" fmla="*/ 1532 w 1666"/>
                <a:gd name="T39" fmla="*/ 1246 h 2282"/>
                <a:gd name="T40" fmla="*/ 1589 w 1666"/>
                <a:gd name="T41" fmla="*/ 1320 h 2282"/>
                <a:gd name="T42" fmla="*/ 1632 w 1666"/>
                <a:gd name="T43" fmla="*/ 1405 h 2282"/>
                <a:gd name="T44" fmla="*/ 1657 w 1666"/>
                <a:gd name="T45" fmla="*/ 1503 h 2282"/>
                <a:gd name="T46" fmla="*/ 1666 w 1666"/>
                <a:gd name="T47" fmla="*/ 1611 h 2282"/>
                <a:gd name="T48" fmla="*/ 1656 w 1666"/>
                <a:gd name="T49" fmla="*/ 1734 h 2282"/>
                <a:gd name="T50" fmla="*/ 1615 w 1666"/>
                <a:gd name="T51" fmla="*/ 1876 h 2282"/>
                <a:gd name="T52" fmla="*/ 1542 w 1666"/>
                <a:gd name="T53" fmla="*/ 1998 h 2282"/>
                <a:gd name="T54" fmla="*/ 1444 w 1666"/>
                <a:gd name="T55" fmla="*/ 2096 h 2282"/>
                <a:gd name="T56" fmla="*/ 1321 w 1666"/>
                <a:gd name="T57" fmla="*/ 2174 h 2282"/>
                <a:gd name="T58" fmla="*/ 1178 w 1666"/>
                <a:gd name="T59" fmla="*/ 2231 h 2282"/>
                <a:gd name="T60" fmla="*/ 1014 w 1666"/>
                <a:gd name="T61" fmla="*/ 2266 h 2282"/>
                <a:gd name="T62" fmla="*/ 836 w 1666"/>
                <a:gd name="T63" fmla="*/ 2280 h 2282"/>
                <a:gd name="T64" fmla="*/ 691 w 1666"/>
                <a:gd name="T65" fmla="*/ 946 h 2282"/>
                <a:gd name="T66" fmla="*/ 853 w 1666"/>
                <a:gd name="T67" fmla="*/ 933 h 2282"/>
                <a:gd name="T68" fmla="*/ 939 w 1666"/>
                <a:gd name="T69" fmla="*/ 910 h 2282"/>
                <a:gd name="T70" fmla="*/ 1009 w 1666"/>
                <a:gd name="T71" fmla="*/ 878 h 2282"/>
                <a:gd name="T72" fmla="*/ 1064 w 1666"/>
                <a:gd name="T73" fmla="*/ 835 h 2282"/>
                <a:gd name="T74" fmla="*/ 1105 w 1666"/>
                <a:gd name="T75" fmla="*/ 783 h 2282"/>
                <a:gd name="T76" fmla="*/ 1131 w 1666"/>
                <a:gd name="T77" fmla="*/ 720 h 2282"/>
                <a:gd name="T78" fmla="*/ 1144 w 1666"/>
                <a:gd name="T79" fmla="*/ 649 h 2282"/>
                <a:gd name="T80" fmla="*/ 1144 w 1666"/>
                <a:gd name="T81" fmla="*/ 573 h 2282"/>
                <a:gd name="T82" fmla="*/ 1129 w 1666"/>
                <a:gd name="T83" fmla="*/ 505 h 2282"/>
                <a:gd name="T84" fmla="*/ 1102 w 1666"/>
                <a:gd name="T85" fmla="*/ 449 h 2282"/>
                <a:gd name="T86" fmla="*/ 1061 w 1666"/>
                <a:gd name="T87" fmla="*/ 402 h 2282"/>
                <a:gd name="T88" fmla="*/ 1006 w 1666"/>
                <a:gd name="T89" fmla="*/ 367 h 2282"/>
                <a:gd name="T90" fmla="*/ 897 w 1666"/>
                <a:gd name="T91" fmla="*/ 330 h 2282"/>
                <a:gd name="T92" fmla="*/ 702 w 1666"/>
                <a:gd name="T93" fmla="*/ 313 h 2282"/>
                <a:gd name="T94" fmla="*/ 748 w 1666"/>
                <a:gd name="T95" fmla="*/ 1967 h 2282"/>
                <a:gd name="T96" fmla="*/ 894 w 1666"/>
                <a:gd name="T97" fmla="*/ 1958 h 2282"/>
                <a:gd name="T98" fmla="*/ 993 w 1666"/>
                <a:gd name="T99" fmla="*/ 1937 h 2282"/>
                <a:gd name="T100" fmla="*/ 1080 w 1666"/>
                <a:gd name="T101" fmla="*/ 1905 h 2282"/>
                <a:gd name="T102" fmla="*/ 1149 w 1666"/>
                <a:gd name="T103" fmla="*/ 1861 h 2282"/>
                <a:gd name="T104" fmla="*/ 1203 w 1666"/>
                <a:gd name="T105" fmla="*/ 1804 h 2282"/>
                <a:gd name="T106" fmla="*/ 1241 w 1666"/>
                <a:gd name="T107" fmla="*/ 1734 h 2282"/>
                <a:gd name="T108" fmla="*/ 1263 w 1666"/>
                <a:gd name="T109" fmla="*/ 1653 h 2282"/>
                <a:gd name="T110" fmla="*/ 1267 w 1666"/>
                <a:gd name="T111" fmla="*/ 1584 h 2282"/>
                <a:gd name="T112" fmla="*/ 1258 w 1666"/>
                <a:gd name="T113" fmla="*/ 1500 h 2282"/>
                <a:gd name="T114" fmla="*/ 1234 w 1666"/>
                <a:gd name="T115" fmla="*/ 1429 h 2282"/>
                <a:gd name="T116" fmla="*/ 1192 w 1666"/>
                <a:gd name="T117" fmla="*/ 1368 h 2282"/>
                <a:gd name="T118" fmla="*/ 1135 w 1666"/>
                <a:gd name="T119" fmla="*/ 1320 h 2282"/>
                <a:gd name="T120" fmla="*/ 1061 w 1666"/>
                <a:gd name="T121" fmla="*/ 1283 h 2282"/>
                <a:gd name="T122" fmla="*/ 972 w 1666"/>
                <a:gd name="T123" fmla="*/ 1256 h 2282"/>
                <a:gd name="T124" fmla="*/ 748 w 1666"/>
                <a:gd name="T125" fmla="*/ 1235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6" h="2282">
                  <a:moveTo>
                    <a:pt x="0" y="0"/>
                  </a:moveTo>
                  <a:lnTo>
                    <a:pt x="729" y="0"/>
                  </a:lnTo>
                  <a:lnTo>
                    <a:pt x="729" y="0"/>
                  </a:lnTo>
                  <a:lnTo>
                    <a:pt x="773" y="0"/>
                  </a:lnTo>
                  <a:lnTo>
                    <a:pt x="816" y="1"/>
                  </a:lnTo>
                  <a:lnTo>
                    <a:pt x="858" y="4"/>
                  </a:lnTo>
                  <a:lnTo>
                    <a:pt x="900" y="7"/>
                  </a:lnTo>
                  <a:lnTo>
                    <a:pt x="939" y="11"/>
                  </a:lnTo>
                  <a:lnTo>
                    <a:pt x="979" y="15"/>
                  </a:lnTo>
                  <a:lnTo>
                    <a:pt x="1017" y="21"/>
                  </a:lnTo>
                  <a:lnTo>
                    <a:pt x="1054" y="28"/>
                  </a:lnTo>
                  <a:lnTo>
                    <a:pt x="1091" y="36"/>
                  </a:lnTo>
                  <a:lnTo>
                    <a:pt x="1125" y="45"/>
                  </a:lnTo>
                  <a:lnTo>
                    <a:pt x="1159" y="55"/>
                  </a:lnTo>
                  <a:lnTo>
                    <a:pt x="1193" y="66"/>
                  </a:lnTo>
                  <a:lnTo>
                    <a:pt x="1224" y="79"/>
                  </a:lnTo>
                  <a:lnTo>
                    <a:pt x="1256" y="93"/>
                  </a:lnTo>
                  <a:lnTo>
                    <a:pt x="1284" y="107"/>
                  </a:lnTo>
                  <a:lnTo>
                    <a:pt x="1312" y="123"/>
                  </a:lnTo>
                  <a:lnTo>
                    <a:pt x="1338" y="140"/>
                  </a:lnTo>
                  <a:lnTo>
                    <a:pt x="1363" y="158"/>
                  </a:lnTo>
                  <a:lnTo>
                    <a:pt x="1388" y="178"/>
                  </a:lnTo>
                  <a:lnTo>
                    <a:pt x="1409" y="200"/>
                  </a:lnTo>
                  <a:lnTo>
                    <a:pt x="1430" y="222"/>
                  </a:lnTo>
                  <a:lnTo>
                    <a:pt x="1449" y="245"/>
                  </a:lnTo>
                  <a:lnTo>
                    <a:pt x="1466" y="270"/>
                  </a:lnTo>
                  <a:lnTo>
                    <a:pt x="1481" y="297"/>
                  </a:lnTo>
                  <a:lnTo>
                    <a:pt x="1495" y="324"/>
                  </a:lnTo>
                  <a:lnTo>
                    <a:pt x="1508" y="354"/>
                  </a:lnTo>
                  <a:lnTo>
                    <a:pt x="1518" y="384"/>
                  </a:lnTo>
                  <a:lnTo>
                    <a:pt x="1528" y="417"/>
                  </a:lnTo>
                  <a:lnTo>
                    <a:pt x="1534" y="451"/>
                  </a:lnTo>
                  <a:lnTo>
                    <a:pt x="1539" y="486"/>
                  </a:lnTo>
                  <a:lnTo>
                    <a:pt x="1542" y="523"/>
                  </a:lnTo>
                  <a:lnTo>
                    <a:pt x="1544" y="561"/>
                  </a:lnTo>
                  <a:lnTo>
                    <a:pt x="1544" y="561"/>
                  </a:lnTo>
                  <a:lnTo>
                    <a:pt x="1542" y="602"/>
                  </a:lnTo>
                  <a:lnTo>
                    <a:pt x="1538" y="642"/>
                  </a:lnTo>
                  <a:lnTo>
                    <a:pt x="1529" y="682"/>
                  </a:lnTo>
                  <a:lnTo>
                    <a:pt x="1520" y="720"/>
                  </a:lnTo>
                  <a:lnTo>
                    <a:pt x="1507" y="758"/>
                  </a:lnTo>
                  <a:lnTo>
                    <a:pt x="1490" y="795"/>
                  </a:lnTo>
                  <a:lnTo>
                    <a:pt x="1481" y="812"/>
                  </a:lnTo>
                  <a:lnTo>
                    <a:pt x="1471" y="831"/>
                  </a:lnTo>
                  <a:lnTo>
                    <a:pt x="1460" y="848"/>
                  </a:lnTo>
                  <a:lnTo>
                    <a:pt x="1449" y="863"/>
                  </a:lnTo>
                  <a:lnTo>
                    <a:pt x="1436" y="880"/>
                  </a:lnTo>
                  <a:lnTo>
                    <a:pt x="1423" y="896"/>
                  </a:lnTo>
                  <a:lnTo>
                    <a:pt x="1409" y="912"/>
                  </a:lnTo>
                  <a:lnTo>
                    <a:pt x="1395" y="926"/>
                  </a:lnTo>
                  <a:lnTo>
                    <a:pt x="1379" y="940"/>
                  </a:lnTo>
                  <a:lnTo>
                    <a:pt x="1362" y="954"/>
                  </a:lnTo>
                  <a:lnTo>
                    <a:pt x="1345" y="968"/>
                  </a:lnTo>
                  <a:lnTo>
                    <a:pt x="1327" y="980"/>
                  </a:lnTo>
                  <a:lnTo>
                    <a:pt x="1308" y="992"/>
                  </a:lnTo>
                  <a:lnTo>
                    <a:pt x="1288" y="1004"/>
                  </a:lnTo>
                  <a:lnTo>
                    <a:pt x="1267" y="1014"/>
                  </a:lnTo>
                  <a:lnTo>
                    <a:pt x="1246" y="1024"/>
                  </a:lnTo>
                  <a:lnTo>
                    <a:pt x="1224" y="1034"/>
                  </a:lnTo>
                  <a:lnTo>
                    <a:pt x="1200" y="1042"/>
                  </a:lnTo>
                  <a:lnTo>
                    <a:pt x="1178" y="1049"/>
                  </a:lnTo>
                  <a:lnTo>
                    <a:pt x="1152" y="1056"/>
                  </a:lnTo>
                  <a:lnTo>
                    <a:pt x="1152" y="1071"/>
                  </a:lnTo>
                  <a:lnTo>
                    <a:pt x="1152" y="1071"/>
                  </a:lnTo>
                  <a:lnTo>
                    <a:pt x="1183" y="1076"/>
                  </a:lnTo>
                  <a:lnTo>
                    <a:pt x="1212" y="1083"/>
                  </a:lnTo>
                  <a:lnTo>
                    <a:pt x="1240" y="1090"/>
                  </a:lnTo>
                  <a:lnTo>
                    <a:pt x="1268" y="1097"/>
                  </a:lnTo>
                  <a:lnTo>
                    <a:pt x="1295" y="1106"/>
                  </a:lnTo>
                  <a:lnTo>
                    <a:pt x="1321" y="1114"/>
                  </a:lnTo>
                  <a:lnTo>
                    <a:pt x="1346" y="1124"/>
                  </a:lnTo>
                  <a:lnTo>
                    <a:pt x="1371" y="1136"/>
                  </a:lnTo>
                  <a:lnTo>
                    <a:pt x="1395" y="1147"/>
                  </a:lnTo>
                  <a:lnTo>
                    <a:pt x="1416" y="1158"/>
                  </a:lnTo>
                  <a:lnTo>
                    <a:pt x="1439" y="1171"/>
                  </a:lnTo>
                  <a:lnTo>
                    <a:pt x="1459" y="1185"/>
                  </a:lnTo>
                  <a:lnTo>
                    <a:pt x="1478" y="1200"/>
                  </a:lnTo>
                  <a:lnTo>
                    <a:pt x="1497" y="1215"/>
                  </a:lnTo>
                  <a:lnTo>
                    <a:pt x="1515" y="1231"/>
                  </a:lnTo>
                  <a:lnTo>
                    <a:pt x="1532" y="1246"/>
                  </a:lnTo>
                  <a:lnTo>
                    <a:pt x="1548" y="1265"/>
                  </a:lnTo>
                  <a:lnTo>
                    <a:pt x="1562" y="1282"/>
                  </a:lnTo>
                  <a:lnTo>
                    <a:pt x="1576" y="1300"/>
                  </a:lnTo>
                  <a:lnTo>
                    <a:pt x="1589" y="1320"/>
                  </a:lnTo>
                  <a:lnTo>
                    <a:pt x="1602" y="1340"/>
                  </a:lnTo>
                  <a:lnTo>
                    <a:pt x="1612" y="1361"/>
                  </a:lnTo>
                  <a:lnTo>
                    <a:pt x="1622" y="1383"/>
                  </a:lnTo>
                  <a:lnTo>
                    <a:pt x="1632" y="1405"/>
                  </a:lnTo>
                  <a:lnTo>
                    <a:pt x="1639" y="1428"/>
                  </a:lnTo>
                  <a:lnTo>
                    <a:pt x="1646" y="1452"/>
                  </a:lnTo>
                  <a:lnTo>
                    <a:pt x="1652" y="1478"/>
                  </a:lnTo>
                  <a:lnTo>
                    <a:pt x="1657" y="1503"/>
                  </a:lnTo>
                  <a:lnTo>
                    <a:pt x="1660" y="1529"/>
                  </a:lnTo>
                  <a:lnTo>
                    <a:pt x="1663" y="1556"/>
                  </a:lnTo>
                  <a:lnTo>
                    <a:pt x="1664" y="1583"/>
                  </a:lnTo>
                  <a:lnTo>
                    <a:pt x="1666" y="1611"/>
                  </a:lnTo>
                  <a:lnTo>
                    <a:pt x="1666" y="1611"/>
                  </a:lnTo>
                  <a:lnTo>
                    <a:pt x="1664" y="1653"/>
                  </a:lnTo>
                  <a:lnTo>
                    <a:pt x="1661" y="1695"/>
                  </a:lnTo>
                  <a:lnTo>
                    <a:pt x="1656" y="1734"/>
                  </a:lnTo>
                  <a:lnTo>
                    <a:pt x="1649" y="1771"/>
                  </a:lnTo>
                  <a:lnTo>
                    <a:pt x="1639" y="1808"/>
                  </a:lnTo>
                  <a:lnTo>
                    <a:pt x="1627" y="1844"/>
                  </a:lnTo>
                  <a:lnTo>
                    <a:pt x="1615" y="1876"/>
                  </a:lnTo>
                  <a:lnTo>
                    <a:pt x="1599" y="1909"/>
                  </a:lnTo>
                  <a:lnTo>
                    <a:pt x="1582" y="1940"/>
                  </a:lnTo>
                  <a:lnTo>
                    <a:pt x="1564" y="1970"/>
                  </a:lnTo>
                  <a:lnTo>
                    <a:pt x="1542" y="1998"/>
                  </a:lnTo>
                  <a:lnTo>
                    <a:pt x="1521" y="2025"/>
                  </a:lnTo>
                  <a:lnTo>
                    <a:pt x="1497" y="2049"/>
                  </a:lnTo>
                  <a:lnTo>
                    <a:pt x="1471" y="2073"/>
                  </a:lnTo>
                  <a:lnTo>
                    <a:pt x="1444" y="2096"/>
                  </a:lnTo>
                  <a:lnTo>
                    <a:pt x="1416" y="2117"/>
                  </a:lnTo>
                  <a:lnTo>
                    <a:pt x="1386" y="2139"/>
                  </a:lnTo>
                  <a:lnTo>
                    <a:pt x="1355" y="2157"/>
                  </a:lnTo>
                  <a:lnTo>
                    <a:pt x="1321" y="2174"/>
                  </a:lnTo>
                  <a:lnTo>
                    <a:pt x="1287" y="2190"/>
                  </a:lnTo>
                  <a:lnTo>
                    <a:pt x="1251" y="2205"/>
                  </a:lnTo>
                  <a:lnTo>
                    <a:pt x="1215" y="2218"/>
                  </a:lnTo>
                  <a:lnTo>
                    <a:pt x="1178" y="2231"/>
                  </a:lnTo>
                  <a:lnTo>
                    <a:pt x="1138" y="2241"/>
                  </a:lnTo>
                  <a:lnTo>
                    <a:pt x="1098" y="2251"/>
                  </a:lnTo>
                  <a:lnTo>
                    <a:pt x="1057" y="2259"/>
                  </a:lnTo>
                  <a:lnTo>
                    <a:pt x="1014" y="2266"/>
                  </a:lnTo>
                  <a:lnTo>
                    <a:pt x="972" y="2272"/>
                  </a:lnTo>
                  <a:lnTo>
                    <a:pt x="926" y="2276"/>
                  </a:lnTo>
                  <a:lnTo>
                    <a:pt x="882" y="2279"/>
                  </a:lnTo>
                  <a:lnTo>
                    <a:pt x="836" y="2280"/>
                  </a:lnTo>
                  <a:lnTo>
                    <a:pt x="789" y="2282"/>
                  </a:lnTo>
                  <a:lnTo>
                    <a:pt x="0" y="2282"/>
                  </a:lnTo>
                  <a:lnTo>
                    <a:pt x="0" y="0"/>
                  </a:lnTo>
                  <a:close/>
                  <a:moveTo>
                    <a:pt x="691" y="946"/>
                  </a:moveTo>
                  <a:lnTo>
                    <a:pt x="691" y="946"/>
                  </a:lnTo>
                  <a:lnTo>
                    <a:pt x="749" y="944"/>
                  </a:lnTo>
                  <a:lnTo>
                    <a:pt x="803" y="940"/>
                  </a:lnTo>
                  <a:lnTo>
                    <a:pt x="853" y="933"/>
                  </a:lnTo>
                  <a:lnTo>
                    <a:pt x="875" y="927"/>
                  </a:lnTo>
                  <a:lnTo>
                    <a:pt x="898" y="923"/>
                  </a:lnTo>
                  <a:lnTo>
                    <a:pt x="919" y="917"/>
                  </a:lnTo>
                  <a:lnTo>
                    <a:pt x="939" y="910"/>
                  </a:lnTo>
                  <a:lnTo>
                    <a:pt x="958" y="903"/>
                  </a:lnTo>
                  <a:lnTo>
                    <a:pt x="976" y="895"/>
                  </a:lnTo>
                  <a:lnTo>
                    <a:pt x="993" y="886"/>
                  </a:lnTo>
                  <a:lnTo>
                    <a:pt x="1009" y="878"/>
                  </a:lnTo>
                  <a:lnTo>
                    <a:pt x="1024" y="868"/>
                  </a:lnTo>
                  <a:lnTo>
                    <a:pt x="1039" y="858"/>
                  </a:lnTo>
                  <a:lnTo>
                    <a:pt x="1053" y="846"/>
                  </a:lnTo>
                  <a:lnTo>
                    <a:pt x="1064" y="835"/>
                  </a:lnTo>
                  <a:lnTo>
                    <a:pt x="1075" y="822"/>
                  </a:lnTo>
                  <a:lnTo>
                    <a:pt x="1087" y="810"/>
                  </a:lnTo>
                  <a:lnTo>
                    <a:pt x="1095" y="797"/>
                  </a:lnTo>
                  <a:lnTo>
                    <a:pt x="1105" y="783"/>
                  </a:lnTo>
                  <a:lnTo>
                    <a:pt x="1112" y="767"/>
                  </a:lnTo>
                  <a:lnTo>
                    <a:pt x="1119" y="753"/>
                  </a:lnTo>
                  <a:lnTo>
                    <a:pt x="1125" y="736"/>
                  </a:lnTo>
                  <a:lnTo>
                    <a:pt x="1131" y="720"/>
                  </a:lnTo>
                  <a:lnTo>
                    <a:pt x="1135" y="703"/>
                  </a:lnTo>
                  <a:lnTo>
                    <a:pt x="1139" y="686"/>
                  </a:lnTo>
                  <a:lnTo>
                    <a:pt x="1142" y="668"/>
                  </a:lnTo>
                  <a:lnTo>
                    <a:pt x="1144" y="649"/>
                  </a:lnTo>
                  <a:lnTo>
                    <a:pt x="1145" y="610"/>
                  </a:lnTo>
                  <a:lnTo>
                    <a:pt x="1145" y="610"/>
                  </a:lnTo>
                  <a:lnTo>
                    <a:pt x="1145" y="591"/>
                  </a:lnTo>
                  <a:lnTo>
                    <a:pt x="1144" y="573"/>
                  </a:lnTo>
                  <a:lnTo>
                    <a:pt x="1141" y="554"/>
                  </a:lnTo>
                  <a:lnTo>
                    <a:pt x="1138" y="537"/>
                  </a:lnTo>
                  <a:lnTo>
                    <a:pt x="1135" y="520"/>
                  </a:lnTo>
                  <a:lnTo>
                    <a:pt x="1129" y="505"/>
                  </a:lnTo>
                  <a:lnTo>
                    <a:pt x="1124" y="490"/>
                  </a:lnTo>
                  <a:lnTo>
                    <a:pt x="1118" y="475"/>
                  </a:lnTo>
                  <a:lnTo>
                    <a:pt x="1111" y="462"/>
                  </a:lnTo>
                  <a:lnTo>
                    <a:pt x="1102" y="449"/>
                  </a:lnTo>
                  <a:lnTo>
                    <a:pt x="1092" y="436"/>
                  </a:lnTo>
                  <a:lnTo>
                    <a:pt x="1083" y="424"/>
                  </a:lnTo>
                  <a:lnTo>
                    <a:pt x="1073" y="414"/>
                  </a:lnTo>
                  <a:lnTo>
                    <a:pt x="1061" y="402"/>
                  </a:lnTo>
                  <a:lnTo>
                    <a:pt x="1049" y="392"/>
                  </a:lnTo>
                  <a:lnTo>
                    <a:pt x="1034" y="384"/>
                  </a:lnTo>
                  <a:lnTo>
                    <a:pt x="1020" y="374"/>
                  </a:lnTo>
                  <a:lnTo>
                    <a:pt x="1006" y="367"/>
                  </a:lnTo>
                  <a:lnTo>
                    <a:pt x="989" y="358"/>
                  </a:lnTo>
                  <a:lnTo>
                    <a:pt x="973" y="353"/>
                  </a:lnTo>
                  <a:lnTo>
                    <a:pt x="936" y="340"/>
                  </a:lnTo>
                  <a:lnTo>
                    <a:pt x="897" y="330"/>
                  </a:lnTo>
                  <a:lnTo>
                    <a:pt x="853" y="323"/>
                  </a:lnTo>
                  <a:lnTo>
                    <a:pt x="806" y="317"/>
                  </a:lnTo>
                  <a:lnTo>
                    <a:pt x="756" y="314"/>
                  </a:lnTo>
                  <a:lnTo>
                    <a:pt x="702" y="313"/>
                  </a:lnTo>
                  <a:lnTo>
                    <a:pt x="406" y="313"/>
                  </a:lnTo>
                  <a:lnTo>
                    <a:pt x="406" y="946"/>
                  </a:lnTo>
                  <a:lnTo>
                    <a:pt x="691" y="946"/>
                  </a:lnTo>
                  <a:close/>
                  <a:moveTo>
                    <a:pt x="748" y="1967"/>
                  </a:moveTo>
                  <a:lnTo>
                    <a:pt x="748" y="1967"/>
                  </a:lnTo>
                  <a:lnTo>
                    <a:pt x="809" y="1966"/>
                  </a:lnTo>
                  <a:lnTo>
                    <a:pt x="865" y="1961"/>
                  </a:lnTo>
                  <a:lnTo>
                    <a:pt x="894" y="1958"/>
                  </a:lnTo>
                  <a:lnTo>
                    <a:pt x="919" y="1954"/>
                  </a:lnTo>
                  <a:lnTo>
                    <a:pt x="945" y="1950"/>
                  </a:lnTo>
                  <a:lnTo>
                    <a:pt x="970" y="1944"/>
                  </a:lnTo>
                  <a:lnTo>
                    <a:pt x="993" y="1937"/>
                  </a:lnTo>
                  <a:lnTo>
                    <a:pt x="1016" y="1930"/>
                  </a:lnTo>
                  <a:lnTo>
                    <a:pt x="1039" y="1923"/>
                  </a:lnTo>
                  <a:lnTo>
                    <a:pt x="1060" y="1914"/>
                  </a:lnTo>
                  <a:lnTo>
                    <a:pt x="1080" y="1905"/>
                  </a:lnTo>
                  <a:lnTo>
                    <a:pt x="1098" y="1895"/>
                  </a:lnTo>
                  <a:lnTo>
                    <a:pt x="1117" y="1885"/>
                  </a:lnTo>
                  <a:lnTo>
                    <a:pt x="1134" y="1872"/>
                  </a:lnTo>
                  <a:lnTo>
                    <a:pt x="1149" y="1861"/>
                  </a:lnTo>
                  <a:lnTo>
                    <a:pt x="1165" y="1846"/>
                  </a:lnTo>
                  <a:lnTo>
                    <a:pt x="1178" y="1834"/>
                  </a:lnTo>
                  <a:lnTo>
                    <a:pt x="1192" y="1818"/>
                  </a:lnTo>
                  <a:lnTo>
                    <a:pt x="1203" y="1804"/>
                  </a:lnTo>
                  <a:lnTo>
                    <a:pt x="1215" y="1787"/>
                  </a:lnTo>
                  <a:lnTo>
                    <a:pt x="1224" y="1770"/>
                  </a:lnTo>
                  <a:lnTo>
                    <a:pt x="1233" y="1753"/>
                  </a:lnTo>
                  <a:lnTo>
                    <a:pt x="1241" y="1734"/>
                  </a:lnTo>
                  <a:lnTo>
                    <a:pt x="1249" y="1714"/>
                  </a:lnTo>
                  <a:lnTo>
                    <a:pt x="1254" y="1695"/>
                  </a:lnTo>
                  <a:lnTo>
                    <a:pt x="1258" y="1675"/>
                  </a:lnTo>
                  <a:lnTo>
                    <a:pt x="1263" y="1653"/>
                  </a:lnTo>
                  <a:lnTo>
                    <a:pt x="1266" y="1631"/>
                  </a:lnTo>
                  <a:lnTo>
                    <a:pt x="1267" y="1608"/>
                  </a:lnTo>
                  <a:lnTo>
                    <a:pt x="1267" y="1584"/>
                  </a:lnTo>
                  <a:lnTo>
                    <a:pt x="1267" y="1584"/>
                  </a:lnTo>
                  <a:lnTo>
                    <a:pt x="1267" y="1561"/>
                  </a:lnTo>
                  <a:lnTo>
                    <a:pt x="1266" y="1540"/>
                  </a:lnTo>
                  <a:lnTo>
                    <a:pt x="1263" y="1520"/>
                  </a:lnTo>
                  <a:lnTo>
                    <a:pt x="1258" y="1500"/>
                  </a:lnTo>
                  <a:lnTo>
                    <a:pt x="1254" y="1482"/>
                  </a:lnTo>
                  <a:lnTo>
                    <a:pt x="1249" y="1463"/>
                  </a:lnTo>
                  <a:lnTo>
                    <a:pt x="1241" y="1446"/>
                  </a:lnTo>
                  <a:lnTo>
                    <a:pt x="1234" y="1429"/>
                  </a:lnTo>
                  <a:lnTo>
                    <a:pt x="1224" y="1412"/>
                  </a:lnTo>
                  <a:lnTo>
                    <a:pt x="1215" y="1398"/>
                  </a:lnTo>
                  <a:lnTo>
                    <a:pt x="1205" y="1383"/>
                  </a:lnTo>
                  <a:lnTo>
                    <a:pt x="1192" y="1368"/>
                  </a:lnTo>
                  <a:lnTo>
                    <a:pt x="1179" y="1356"/>
                  </a:lnTo>
                  <a:lnTo>
                    <a:pt x="1165" y="1343"/>
                  </a:lnTo>
                  <a:lnTo>
                    <a:pt x="1151" y="1331"/>
                  </a:lnTo>
                  <a:lnTo>
                    <a:pt x="1135" y="1320"/>
                  </a:lnTo>
                  <a:lnTo>
                    <a:pt x="1118" y="1310"/>
                  </a:lnTo>
                  <a:lnTo>
                    <a:pt x="1100" y="1300"/>
                  </a:lnTo>
                  <a:lnTo>
                    <a:pt x="1081" y="1290"/>
                  </a:lnTo>
                  <a:lnTo>
                    <a:pt x="1061" y="1283"/>
                  </a:lnTo>
                  <a:lnTo>
                    <a:pt x="1040" y="1275"/>
                  </a:lnTo>
                  <a:lnTo>
                    <a:pt x="1019" y="1268"/>
                  </a:lnTo>
                  <a:lnTo>
                    <a:pt x="995" y="1262"/>
                  </a:lnTo>
                  <a:lnTo>
                    <a:pt x="972" y="1256"/>
                  </a:lnTo>
                  <a:lnTo>
                    <a:pt x="921" y="1246"/>
                  </a:lnTo>
                  <a:lnTo>
                    <a:pt x="867" y="1239"/>
                  </a:lnTo>
                  <a:lnTo>
                    <a:pt x="809" y="1236"/>
                  </a:lnTo>
                  <a:lnTo>
                    <a:pt x="748" y="1235"/>
                  </a:lnTo>
                  <a:lnTo>
                    <a:pt x="406" y="1235"/>
                  </a:lnTo>
                  <a:lnTo>
                    <a:pt x="406" y="1967"/>
                  </a:lnTo>
                  <a:lnTo>
                    <a:pt x="748" y="19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1" name="Freeform 7"/>
            <p:cNvSpPr>
              <a:spLocks noEditPoints="1"/>
            </p:cNvSpPr>
            <p:nvPr userDrawn="1"/>
          </p:nvSpPr>
          <p:spPr bwMode="auto">
            <a:xfrm>
              <a:off x="168" y="731"/>
              <a:ext cx="521" cy="835"/>
            </a:xfrm>
            <a:custGeom>
              <a:avLst/>
              <a:gdLst>
                <a:gd name="T0" fmla="*/ 390 w 1564"/>
                <a:gd name="T1" fmla="*/ 921 h 2505"/>
                <a:gd name="T2" fmla="*/ 474 w 1564"/>
                <a:gd name="T3" fmla="*/ 855 h 2505"/>
                <a:gd name="T4" fmla="*/ 596 w 1564"/>
                <a:gd name="T5" fmla="*/ 783 h 2505"/>
                <a:gd name="T6" fmla="*/ 722 w 1564"/>
                <a:gd name="T7" fmla="*/ 732 h 2505"/>
                <a:gd name="T8" fmla="*/ 854 w 1564"/>
                <a:gd name="T9" fmla="*/ 709 h 2505"/>
                <a:gd name="T10" fmla="*/ 965 w 1564"/>
                <a:gd name="T11" fmla="*/ 712 h 2505"/>
                <a:gd name="T12" fmla="*/ 1108 w 1564"/>
                <a:gd name="T13" fmla="*/ 743 h 2505"/>
                <a:gd name="T14" fmla="*/ 1233 w 1564"/>
                <a:gd name="T15" fmla="*/ 804 h 2505"/>
                <a:gd name="T16" fmla="*/ 1340 w 1564"/>
                <a:gd name="T17" fmla="*/ 892 h 2505"/>
                <a:gd name="T18" fmla="*/ 1426 w 1564"/>
                <a:gd name="T19" fmla="*/ 1006 h 2505"/>
                <a:gd name="T20" fmla="*/ 1493 w 1564"/>
                <a:gd name="T21" fmla="*/ 1142 h 2505"/>
                <a:gd name="T22" fmla="*/ 1538 w 1564"/>
                <a:gd name="T23" fmla="*/ 1301 h 2505"/>
                <a:gd name="T24" fmla="*/ 1561 w 1564"/>
                <a:gd name="T25" fmla="*/ 1481 h 2505"/>
                <a:gd name="T26" fmla="*/ 1562 w 1564"/>
                <a:gd name="T27" fmla="*/ 1631 h 2505"/>
                <a:gd name="T28" fmla="*/ 1540 w 1564"/>
                <a:gd name="T29" fmla="*/ 1835 h 2505"/>
                <a:gd name="T30" fmla="*/ 1487 w 1564"/>
                <a:gd name="T31" fmla="*/ 2013 h 2505"/>
                <a:gd name="T32" fmla="*/ 1411 w 1564"/>
                <a:gd name="T33" fmla="*/ 2166 h 2505"/>
                <a:gd name="T34" fmla="*/ 1314 w 1564"/>
                <a:gd name="T35" fmla="*/ 2291 h 2505"/>
                <a:gd name="T36" fmla="*/ 1199 w 1564"/>
                <a:gd name="T37" fmla="*/ 2389 h 2505"/>
                <a:gd name="T38" fmla="*/ 1073 w 1564"/>
                <a:gd name="T39" fmla="*/ 2458 h 2505"/>
                <a:gd name="T40" fmla="*/ 937 w 1564"/>
                <a:gd name="T41" fmla="*/ 2496 h 2505"/>
                <a:gd name="T42" fmla="*/ 830 w 1564"/>
                <a:gd name="T43" fmla="*/ 2505 h 2505"/>
                <a:gd name="T44" fmla="*/ 711 w 1564"/>
                <a:gd name="T45" fmla="*/ 2491 h 2505"/>
                <a:gd name="T46" fmla="*/ 592 w 1564"/>
                <a:gd name="T47" fmla="*/ 2450 h 2505"/>
                <a:gd name="T48" fmla="*/ 474 w 1564"/>
                <a:gd name="T49" fmla="*/ 2382 h 2505"/>
                <a:gd name="T50" fmla="*/ 364 w 1564"/>
                <a:gd name="T51" fmla="*/ 2289 h 2505"/>
                <a:gd name="T52" fmla="*/ 0 w 1564"/>
                <a:gd name="T53" fmla="*/ 0 h 2505"/>
                <a:gd name="T54" fmla="*/ 789 w 1564"/>
                <a:gd name="T55" fmla="*/ 2172 h 2505"/>
                <a:gd name="T56" fmla="*/ 869 w 1564"/>
                <a:gd name="T57" fmla="*/ 2153 h 2505"/>
                <a:gd name="T58" fmla="*/ 941 w 1564"/>
                <a:gd name="T59" fmla="*/ 2115 h 2505"/>
                <a:gd name="T60" fmla="*/ 1005 w 1564"/>
                <a:gd name="T61" fmla="*/ 2060 h 2505"/>
                <a:gd name="T62" fmla="*/ 1059 w 1564"/>
                <a:gd name="T63" fmla="*/ 1984 h 2505"/>
                <a:gd name="T64" fmla="*/ 1101 w 1564"/>
                <a:gd name="T65" fmla="*/ 1892 h 2505"/>
                <a:gd name="T66" fmla="*/ 1131 w 1564"/>
                <a:gd name="T67" fmla="*/ 1783 h 2505"/>
                <a:gd name="T68" fmla="*/ 1147 w 1564"/>
                <a:gd name="T69" fmla="*/ 1655 h 2505"/>
                <a:gd name="T70" fmla="*/ 1147 w 1564"/>
                <a:gd name="T71" fmla="*/ 1522 h 2505"/>
                <a:gd name="T72" fmla="*/ 1127 w 1564"/>
                <a:gd name="T73" fmla="*/ 1355 h 2505"/>
                <a:gd name="T74" fmla="*/ 1100 w 1564"/>
                <a:gd name="T75" fmla="*/ 1261 h 2505"/>
                <a:gd name="T76" fmla="*/ 1060 w 1564"/>
                <a:gd name="T77" fmla="*/ 1184 h 2505"/>
                <a:gd name="T78" fmla="*/ 1009 w 1564"/>
                <a:gd name="T79" fmla="*/ 1122 h 2505"/>
                <a:gd name="T80" fmla="*/ 945 w 1564"/>
                <a:gd name="T81" fmla="*/ 1077 h 2505"/>
                <a:gd name="T82" fmla="*/ 869 w 1564"/>
                <a:gd name="T83" fmla="*/ 1050 h 2505"/>
                <a:gd name="T84" fmla="*/ 778 w 1564"/>
                <a:gd name="T85" fmla="*/ 1040 h 2505"/>
                <a:gd name="T86" fmla="*/ 708 w 1564"/>
                <a:gd name="T87" fmla="*/ 1047 h 2505"/>
                <a:gd name="T88" fmla="*/ 616 w 1564"/>
                <a:gd name="T89" fmla="*/ 1077 h 2505"/>
                <a:gd name="T90" fmla="*/ 522 w 1564"/>
                <a:gd name="T91" fmla="*/ 1131 h 2505"/>
                <a:gd name="T92" fmla="*/ 426 w 1564"/>
                <a:gd name="T93" fmla="*/ 1209 h 2505"/>
                <a:gd name="T94" fmla="*/ 425 w 1564"/>
                <a:gd name="T95" fmla="*/ 2050 h 2505"/>
                <a:gd name="T96" fmla="*/ 515 w 1564"/>
                <a:gd name="T97" fmla="*/ 2111 h 2505"/>
                <a:gd name="T98" fmla="*/ 603 w 1564"/>
                <a:gd name="T99" fmla="*/ 2149 h 2505"/>
                <a:gd name="T100" fmla="*/ 688 w 1564"/>
                <a:gd name="T101" fmla="*/ 2170 h 2505"/>
                <a:gd name="T102" fmla="*/ 747 w 1564"/>
                <a:gd name="T103" fmla="*/ 2174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4" h="2505">
                  <a:moveTo>
                    <a:pt x="0" y="0"/>
                  </a:moveTo>
                  <a:lnTo>
                    <a:pt x="402" y="0"/>
                  </a:lnTo>
                  <a:lnTo>
                    <a:pt x="402" y="635"/>
                  </a:lnTo>
                  <a:lnTo>
                    <a:pt x="390" y="921"/>
                  </a:lnTo>
                  <a:lnTo>
                    <a:pt x="390" y="921"/>
                  </a:lnTo>
                  <a:lnTo>
                    <a:pt x="417" y="898"/>
                  </a:lnTo>
                  <a:lnTo>
                    <a:pt x="446" y="877"/>
                  </a:lnTo>
                  <a:lnTo>
                    <a:pt x="474" y="855"/>
                  </a:lnTo>
                  <a:lnTo>
                    <a:pt x="504" y="835"/>
                  </a:lnTo>
                  <a:lnTo>
                    <a:pt x="534" y="816"/>
                  </a:lnTo>
                  <a:lnTo>
                    <a:pt x="565" y="799"/>
                  </a:lnTo>
                  <a:lnTo>
                    <a:pt x="596" y="783"/>
                  </a:lnTo>
                  <a:lnTo>
                    <a:pt x="627" y="767"/>
                  </a:lnTo>
                  <a:lnTo>
                    <a:pt x="659" y="755"/>
                  </a:lnTo>
                  <a:lnTo>
                    <a:pt x="691" y="743"/>
                  </a:lnTo>
                  <a:lnTo>
                    <a:pt x="722" y="732"/>
                  </a:lnTo>
                  <a:lnTo>
                    <a:pt x="755" y="723"/>
                  </a:lnTo>
                  <a:lnTo>
                    <a:pt x="788" y="718"/>
                  </a:lnTo>
                  <a:lnTo>
                    <a:pt x="820" y="712"/>
                  </a:lnTo>
                  <a:lnTo>
                    <a:pt x="854" y="709"/>
                  </a:lnTo>
                  <a:lnTo>
                    <a:pt x="887" y="708"/>
                  </a:lnTo>
                  <a:lnTo>
                    <a:pt x="887" y="708"/>
                  </a:lnTo>
                  <a:lnTo>
                    <a:pt x="927" y="709"/>
                  </a:lnTo>
                  <a:lnTo>
                    <a:pt x="965" y="712"/>
                  </a:lnTo>
                  <a:lnTo>
                    <a:pt x="1002" y="718"/>
                  </a:lnTo>
                  <a:lnTo>
                    <a:pt x="1039" y="723"/>
                  </a:lnTo>
                  <a:lnTo>
                    <a:pt x="1074" y="733"/>
                  </a:lnTo>
                  <a:lnTo>
                    <a:pt x="1108" y="743"/>
                  </a:lnTo>
                  <a:lnTo>
                    <a:pt x="1141" y="756"/>
                  </a:lnTo>
                  <a:lnTo>
                    <a:pt x="1174" y="770"/>
                  </a:lnTo>
                  <a:lnTo>
                    <a:pt x="1205" y="786"/>
                  </a:lnTo>
                  <a:lnTo>
                    <a:pt x="1233" y="804"/>
                  </a:lnTo>
                  <a:lnTo>
                    <a:pt x="1262" y="823"/>
                  </a:lnTo>
                  <a:lnTo>
                    <a:pt x="1290" y="844"/>
                  </a:lnTo>
                  <a:lnTo>
                    <a:pt x="1316" y="867"/>
                  </a:lnTo>
                  <a:lnTo>
                    <a:pt x="1340" y="892"/>
                  </a:lnTo>
                  <a:lnTo>
                    <a:pt x="1364" y="918"/>
                  </a:lnTo>
                  <a:lnTo>
                    <a:pt x="1386" y="945"/>
                  </a:lnTo>
                  <a:lnTo>
                    <a:pt x="1408" y="974"/>
                  </a:lnTo>
                  <a:lnTo>
                    <a:pt x="1426" y="1006"/>
                  </a:lnTo>
                  <a:lnTo>
                    <a:pt x="1446" y="1037"/>
                  </a:lnTo>
                  <a:lnTo>
                    <a:pt x="1463" y="1071"/>
                  </a:lnTo>
                  <a:lnTo>
                    <a:pt x="1479" y="1106"/>
                  </a:lnTo>
                  <a:lnTo>
                    <a:pt x="1493" y="1142"/>
                  </a:lnTo>
                  <a:lnTo>
                    <a:pt x="1506" y="1180"/>
                  </a:lnTo>
                  <a:lnTo>
                    <a:pt x="1518" y="1220"/>
                  </a:lnTo>
                  <a:lnTo>
                    <a:pt x="1528" y="1260"/>
                  </a:lnTo>
                  <a:lnTo>
                    <a:pt x="1538" y="1301"/>
                  </a:lnTo>
                  <a:lnTo>
                    <a:pt x="1545" y="1345"/>
                  </a:lnTo>
                  <a:lnTo>
                    <a:pt x="1552" y="1389"/>
                  </a:lnTo>
                  <a:lnTo>
                    <a:pt x="1557" y="1434"/>
                  </a:lnTo>
                  <a:lnTo>
                    <a:pt x="1561" y="1481"/>
                  </a:lnTo>
                  <a:lnTo>
                    <a:pt x="1562" y="1529"/>
                  </a:lnTo>
                  <a:lnTo>
                    <a:pt x="1564" y="1577"/>
                  </a:lnTo>
                  <a:lnTo>
                    <a:pt x="1564" y="1577"/>
                  </a:lnTo>
                  <a:lnTo>
                    <a:pt x="1562" y="1631"/>
                  </a:lnTo>
                  <a:lnTo>
                    <a:pt x="1560" y="1685"/>
                  </a:lnTo>
                  <a:lnTo>
                    <a:pt x="1554" y="1736"/>
                  </a:lnTo>
                  <a:lnTo>
                    <a:pt x="1548" y="1786"/>
                  </a:lnTo>
                  <a:lnTo>
                    <a:pt x="1540" y="1835"/>
                  </a:lnTo>
                  <a:lnTo>
                    <a:pt x="1528" y="1882"/>
                  </a:lnTo>
                  <a:lnTo>
                    <a:pt x="1517" y="1928"/>
                  </a:lnTo>
                  <a:lnTo>
                    <a:pt x="1503" y="1972"/>
                  </a:lnTo>
                  <a:lnTo>
                    <a:pt x="1487" y="2013"/>
                  </a:lnTo>
                  <a:lnTo>
                    <a:pt x="1470" y="2054"/>
                  </a:lnTo>
                  <a:lnTo>
                    <a:pt x="1452" y="2092"/>
                  </a:lnTo>
                  <a:lnTo>
                    <a:pt x="1432" y="2131"/>
                  </a:lnTo>
                  <a:lnTo>
                    <a:pt x="1411" y="2166"/>
                  </a:lnTo>
                  <a:lnTo>
                    <a:pt x="1388" y="2200"/>
                  </a:lnTo>
                  <a:lnTo>
                    <a:pt x="1365" y="2233"/>
                  </a:lnTo>
                  <a:lnTo>
                    <a:pt x="1340" y="2262"/>
                  </a:lnTo>
                  <a:lnTo>
                    <a:pt x="1314" y="2291"/>
                  </a:lnTo>
                  <a:lnTo>
                    <a:pt x="1287" y="2318"/>
                  </a:lnTo>
                  <a:lnTo>
                    <a:pt x="1259" y="2343"/>
                  </a:lnTo>
                  <a:lnTo>
                    <a:pt x="1230" y="2367"/>
                  </a:lnTo>
                  <a:lnTo>
                    <a:pt x="1199" y="2389"/>
                  </a:lnTo>
                  <a:lnTo>
                    <a:pt x="1169" y="2409"/>
                  </a:lnTo>
                  <a:lnTo>
                    <a:pt x="1138" y="2427"/>
                  </a:lnTo>
                  <a:lnTo>
                    <a:pt x="1106" y="2444"/>
                  </a:lnTo>
                  <a:lnTo>
                    <a:pt x="1073" y="2458"/>
                  </a:lnTo>
                  <a:lnTo>
                    <a:pt x="1039" y="2471"/>
                  </a:lnTo>
                  <a:lnTo>
                    <a:pt x="1006" y="2481"/>
                  </a:lnTo>
                  <a:lnTo>
                    <a:pt x="971" y="2489"/>
                  </a:lnTo>
                  <a:lnTo>
                    <a:pt x="937" y="2496"/>
                  </a:lnTo>
                  <a:lnTo>
                    <a:pt x="901" y="2502"/>
                  </a:lnTo>
                  <a:lnTo>
                    <a:pt x="866" y="2505"/>
                  </a:lnTo>
                  <a:lnTo>
                    <a:pt x="830" y="2505"/>
                  </a:lnTo>
                  <a:lnTo>
                    <a:pt x="830" y="2505"/>
                  </a:lnTo>
                  <a:lnTo>
                    <a:pt x="801" y="2505"/>
                  </a:lnTo>
                  <a:lnTo>
                    <a:pt x="771" y="2502"/>
                  </a:lnTo>
                  <a:lnTo>
                    <a:pt x="741" y="2498"/>
                  </a:lnTo>
                  <a:lnTo>
                    <a:pt x="711" y="2491"/>
                  </a:lnTo>
                  <a:lnTo>
                    <a:pt x="681" y="2484"/>
                  </a:lnTo>
                  <a:lnTo>
                    <a:pt x="652" y="2474"/>
                  </a:lnTo>
                  <a:lnTo>
                    <a:pt x="622" y="2462"/>
                  </a:lnTo>
                  <a:lnTo>
                    <a:pt x="592" y="2450"/>
                  </a:lnTo>
                  <a:lnTo>
                    <a:pt x="562" y="2435"/>
                  </a:lnTo>
                  <a:lnTo>
                    <a:pt x="532" y="2418"/>
                  </a:lnTo>
                  <a:lnTo>
                    <a:pt x="503" y="2401"/>
                  </a:lnTo>
                  <a:lnTo>
                    <a:pt x="474" y="2382"/>
                  </a:lnTo>
                  <a:lnTo>
                    <a:pt x="446" y="2360"/>
                  </a:lnTo>
                  <a:lnTo>
                    <a:pt x="417" y="2339"/>
                  </a:lnTo>
                  <a:lnTo>
                    <a:pt x="390" y="2315"/>
                  </a:lnTo>
                  <a:lnTo>
                    <a:pt x="364" y="2289"/>
                  </a:lnTo>
                  <a:lnTo>
                    <a:pt x="352" y="2289"/>
                  </a:lnTo>
                  <a:lnTo>
                    <a:pt x="318" y="2464"/>
                  </a:lnTo>
                  <a:lnTo>
                    <a:pt x="0" y="2464"/>
                  </a:lnTo>
                  <a:lnTo>
                    <a:pt x="0" y="0"/>
                  </a:lnTo>
                  <a:close/>
                  <a:moveTo>
                    <a:pt x="747" y="2174"/>
                  </a:moveTo>
                  <a:lnTo>
                    <a:pt x="747" y="2174"/>
                  </a:lnTo>
                  <a:lnTo>
                    <a:pt x="768" y="2173"/>
                  </a:lnTo>
                  <a:lnTo>
                    <a:pt x="789" y="2172"/>
                  </a:lnTo>
                  <a:lnTo>
                    <a:pt x="809" y="2169"/>
                  </a:lnTo>
                  <a:lnTo>
                    <a:pt x="829" y="2165"/>
                  </a:lnTo>
                  <a:lnTo>
                    <a:pt x="849" y="2159"/>
                  </a:lnTo>
                  <a:lnTo>
                    <a:pt x="869" y="2153"/>
                  </a:lnTo>
                  <a:lnTo>
                    <a:pt x="887" y="2145"/>
                  </a:lnTo>
                  <a:lnTo>
                    <a:pt x="906" y="2136"/>
                  </a:lnTo>
                  <a:lnTo>
                    <a:pt x="923" y="2126"/>
                  </a:lnTo>
                  <a:lnTo>
                    <a:pt x="941" y="2115"/>
                  </a:lnTo>
                  <a:lnTo>
                    <a:pt x="958" y="2104"/>
                  </a:lnTo>
                  <a:lnTo>
                    <a:pt x="974" y="2089"/>
                  </a:lnTo>
                  <a:lnTo>
                    <a:pt x="989" y="2075"/>
                  </a:lnTo>
                  <a:lnTo>
                    <a:pt x="1005" y="2060"/>
                  </a:lnTo>
                  <a:lnTo>
                    <a:pt x="1019" y="2043"/>
                  </a:lnTo>
                  <a:lnTo>
                    <a:pt x="1033" y="2024"/>
                  </a:lnTo>
                  <a:lnTo>
                    <a:pt x="1046" y="2006"/>
                  </a:lnTo>
                  <a:lnTo>
                    <a:pt x="1059" y="1984"/>
                  </a:lnTo>
                  <a:lnTo>
                    <a:pt x="1070" y="1963"/>
                  </a:lnTo>
                  <a:lnTo>
                    <a:pt x="1081" y="1940"/>
                  </a:lnTo>
                  <a:lnTo>
                    <a:pt x="1091" y="1918"/>
                  </a:lnTo>
                  <a:lnTo>
                    <a:pt x="1101" y="1892"/>
                  </a:lnTo>
                  <a:lnTo>
                    <a:pt x="1110" y="1867"/>
                  </a:lnTo>
                  <a:lnTo>
                    <a:pt x="1117" y="1840"/>
                  </a:lnTo>
                  <a:lnTo>
                    <a:pt x="1124" y="1811"/>
                  </a:lnTo>
                  <a:lnTo>
                    <a:pt x="1131" y="1783"/>
                  </a:lnTo>
                  <a:lnTo>
                    <a:pt x="1135" y="1752"/>
                  </a:lnTo>
                  <a:lnTo>
                    <a:pt x="1141" y="1721"/>
                  </a:lnTo>
                  <a:lnTo>
                    <a:pt x="1144" y="1688"/>
                  </a:lnTo>
                  <a:lnTo>
                    <a:pt x="1147" y="1655"/>
                  </a:lnTo>
                  <a:lnTo>
                    <a:pt x="1148" y="1620"/>
                  </a:lnTo>
                  <a:lnTo>
                    <a:pt x="1148" y="1584"/>
                  </a:lnTo>
                  <a:lnTo>
                    <a:pt x="1148" y="1584"/>
                  </a:lnTo>
                  <a:lnTo>
                    <a:pt x="1147" y="1522"/>
                  </a:lnTo>
                  <a:lnTo>
                    <a:pt x="1142" y="1462"/>
                  </a:lnTo>
                  <a:lnTo>
                    <a:pt x="1137" y="1407"/>
                  </a:lnTo>
                  <a:lnTo>
                    <a:pt x="1133" y="1380"/>
                  </a:lnTo>
                  <a:lnTo>
                    <a:pt x="1127" y="1355"/>
                  </a:lnTo>
                  <a:lnTo>
                    <a:pt x="1121" y="1331"/>
                  </a:lnTo>
                  <a:lnTo>
                    <a:pt x="1114" y="1306"/>
                  </a:lnTo>
                  <a:lnTo>
                    <a:pt x="1107" y="1284"/>
                  </a:lnTo>
                  <a:lnTo>
                    <a:pt x="1100" y="1261"/>
                  </a:lnTo>
                  <a:lnTo>
                    <a:pt x="1090" y="1241"/>
                  </a:lnTo>
                  <a:lnTo>
                    <a:pt x="1081" y="1221"/>
                  </a:lnTo>
                  <a:lnTo>
                    <a:pt x="1072" y="1201"/>
                  </a:lnTo>
                  <a:lnTo>
                    <a:pt x="1060" y="1184"/>
                  </a:lnTo>
                  <a:lnTo>
                    <a:pt x="1049" y="1167"/>
                  </a:lnTo>
                  <a:lnTo>
                    <a:pt x="1036" y="1150"/>
                  </a:lnTo>
                  <a:lnTo>
                    <a:pt x="1023" y="1136"/>
                  </a:lnTo>
                  <a:lnTo>
                    <a:pt x="1009" y="1122"/>
                  </a:lnTo>
                  <a:lnTo>
                    <a:pt x="993" y="1109"/>
                  </a:lnTo>
                  <a:lnTo>
                    <a:pt x="978" y="1098"/>
                  </a:lnTo>
                  <a:lnTo>
                    <a:pt x="962" y="1087"/>
                  </a:lnTo>
                  <a:lnTo>
                    <a:pt x="945" y="1077"/>
                  </a:lnTo>
                  <a:lnTo>
                    <a:pt x="927" y="1068"/>
                  </a:lnTo>
                  <a:lnTo>
                    <a:pt x="908" y="1061"/>
                  </a:lnTo>
                  <a:lnTo>
                    <a:pt x="888" y="1054"/>
                  </a:lnTo>
                  <a:lnTo>
                    <a:pt x="869" y="1050"/>
                  </a:lnTo>
                  <a:lnTo>
                    <a:pt x="847" y="1045"/>
                  </a:lnTo>
                  <a:lnTo>
                    <a:pt x="825" y="1043"/>
                  </a:lnTo>
                  <a:lnTo>
                    <a:pt x="802" y="1041"/>
                  </a:lnTo>
                  <a:lnTo>
                    <a:pt x="778" y="1040"/>
                  </a:lnTo>
                  <a:lnTo>
                    <a:pt x="778" y="1040"/>
                  </a:lnTo>
                  <a:lnTo>
                    <a:pt x="755" y="1041"/>
                  </a:lnTo>
                  <a:lnTo>
                    <a:pt x="731" y="1043"/>
                  </a:lnTo>
                  <a:lnTo>
                    <a:pt x="708" y="1047"/>
                  </a:lnTo>
                  <a:lnTo>
                    <a:pt x="686" y="1051"/>
                  </a:lnTo>
                  <a:lnTo>
                    <a:pt x="661" y="1058"/>
                  </a:lnTo>
                  <a:lnTo>
                    <a:pt x="639" y="1067"/>
                  </a:lnTo>
                  <a:lnTo>
                    <a:pt x="616" y="1077"/>
                  </a:lnTo>
                  <a:lnTo>
                    <a:pt x="592" y="1088"/>
                  </a:lnTo>
                  <a:lnTo>
                    <a:pt x="569" y="1101"/>
                  </a:lnTo>
                  <a:lnTo>
                    <a:pt x="545" y="1115"/>
                  </a:lnTo>
                  <a:lnTo>
                    <a:pt x="522" y="1131"/>
                  </a:lnTo>
                  <a:lnTo>
                    <a:pt x="498" y="1148"/>
                  </a:lnTo>
                  <a:lnTo>
                    <a:pt x="474" y="1166"/>
                  </a:lnTo>
                  <a:lnTo>
                    <a:pt x="450" y="1186"/>
                  </a:lnTo>
                  <a:lnTo>
                    <a:pt x="426" y="1209"/>
                  </a:lnTo>
                  <a:lnTo>
                    <a:pt x="402" y="1231"/>
                  </a:lnTo>
                  <a:lnTo>
                    <a:pt x="402" y="2031"/>
                  </a:lnTo>
                  <a:lnTo>
                    <a:pt x="402" y="2031"/>
                  </a:lnTo>
                  <a:lnTo>
                    <a:pt x="425" y="2050"/>
                  </a:lnTo>
                  <a:lnTo>
                    <a:pt x="447" y="2067"/>
                  </a:lnTo>
                  <a:lnTo>
                    <a:pt x="470" y="2082"/>
                  </a:lnTo>
                  <a:lnTo>
                    <a:pt x="493" y="2098"/>
                  </a:lnTo>
                  <a:lnTo>
                    <a:pt x="515" y="2111"/>
                  </a:lnTo>
                  <a:lnTo>
                    <a:pt x="538" y="2122"/>
                  </a:lnTo>
                  <a:lnTo>
                    <a:pt x="559" y="2132"/>
                  </a:lnTo>
                  <a:lnTo>
                    <a:pt x="582" y="2142"/>
                  </a:lnTo>
                  <a:lnTo>
                    <a:pt x="603" y="2149"/>
                  </a:lnTo>
                  <a:lnTo>
                    <a:pt x="625" y="2156"/>
                  </a:lnTo>
                  <a:lnTo>
                    <a:pt x="646" y="2162"/>
                  </a:lnTo>
                  <a:lnTo>
                    <a:pt x="667" y="2166"/>
                  </a:lnTo>
                  <a:lnTo>
                    <a:pt x="688" y="2170"/>
                  </a:lnTo>
                  <a:lnTo>
                    <a:pt x="708" y="2172"/>
                  </a:lnTo>
                  <a:lnTo>
                    <a:pt x="728" y="2173"/>
                  </a:lnTo>
                  <a:lnTo>
                    <a:pt x="747" y="2174"/>
                  </a:lnTo>
                  <a:lnTo>
                    <a:pt x="747" y="2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2" name="Freeform 8"/>
            <p:cNvSpPr>
              <a:spLocks/>
            </p:cNvSpPr>
            <p:nvPr userDrawn="1"/>
          </p:nvSpPr>
          <p:spPr bwMode="auto">
            <a:xfrm>
              <a:off x="722" y="792"/>
              <a:ext cx="889" cy="760"/>
            </a:xfrm>
            <a:custGeom>
              <a:avLst/>
              <a:gdLst>
                <a:gd name="T0" fmla="*/ 0 w 2668"/>
                <a:gd name="T1" fmla="*/ 0 h 2282"/>
                <a:gd name="T2" fmla="*/ 420 w 2668"/>
                <a:gd name="T3" fmla="*/ 0 h 2282"/>
                <a:gd name="T4" fmla="*/ 615 w 2668"/>
                <a:gd name="T5" fmla="*/ 1151 h 2282"/>
                <a:gd name="T6" fmla="*/ 615 w 2668"/>
                <a:gd name="T7" fmla="*/ 1151 h 2282"/>
                <a:gd name="T8" fmla="*/ 731 w 2668"/>
                <a:gd name="T9" fmla="*/ 1880 h 2282"/>
                <a:gd name="T10" fmla="*/ 744 w 2668"/>
                <a:gd name="T11" fmla="*/ 1880 h 2282"/>
                <a:gd name="T12" fmla="*/ 744 w 2668"/>
                <a:gd name="T13" fmla="*/ 1880 h 2282"/>
                <a:gd name="T14" fmla="*/ 779 w 2668"/>
                <a:gd name="T15" fmla="*/ 1699 h 2282"/>
                <a:gd name="T16" fmla="*/ 816 w 2668"/>
                <a:gd name="T17" fmla="*/ 1516 h 2282"/>
                <a:gd name="T18" fmla="*/ 891 w 2668"/>
                <a:gd name="T19" fmla="*/ 1151 h 2282"/>
                <a:gd name="T20" fmla="*/ 1174 w 2668"/>
                <a:gd name="T21" fmla="*/ 0 h 2282"/>
                <a:gd name="T22" fmla="*/ 1523 w 2668"/>
                <a:gd name="T23" fmla="*/ 0 h 2282"/>
                <a:gd name="T24" fmla="*/ 1805 w 2668"/>
                <a:gd name="T25" fmla="*/ 1151 h 2282"/>
                <a:gd name="T26" fmla="*/ 1805 w 2668"/>
                <a:gd name="T27" fmla="*/ 1151 h 2282"/>
                <a:gd name="T28" fmla="*/ 1880 w 2668"/>
                <a:gd name="T29" fmla="*/ 1513 h 2282"/>
                <a:gd name="T30" fmla="*/ 1955 w 2668"/>
                <a:gd name="T31" fmla="*/ 1880 h 2282"/>
                <a:gd name="T32" fmla="*/ 1970 w 2668"/>
                <a:gd name="T33" fmla="*/ 1880 h 2282"/>
                <a:gd name="T34" fmla="*/ 1970 w 2668"/>
                <a:gd name="T35" fmla="*/ 1880 h 2282"/>
                <a:gd name="T36" fmla="*/ 2025 w 2668"/>
                <a:gd name="T37" fmla="*/ 1514 h 2282"/>
                <a:gd name="T38" fmla="*/ 2053 w 2668"/>
                <a:gd name="T39" fmla="*/ 1331 h 2282"/>
                <a:gd name="T40" fmla="*/ 2082 w 2668"/>
                <a:gd name="T41" fmla="*/ 1151 h 2282"/>
                <a:gd name="T42" fmla="*/ 2276 w 2668"/>
                <a:gd name="T43" fmla="*/ 0 h 2282"/>
                <a:gd name="T44" fmla="*/ 2668 w 2668"/>
                <a:gd name="T45" fmla="*/ 0 h 2282"/>
                <a:gd name="T46" fmla="*/ 2228 w 2668"/>
                <a:gd name="T47" fmla="*/ 2282 h 2282"/>
                <a:gd name="T48" fmla="*/ 1725 w 2668"/>
                <a:gd name="T49" fmla="*/ 2282 h 2282"/>
                <a:gd name="T50" fmla="*/ 1442 w 2668"/>
                <a:gd name="T51" fmla="*/ 1082 h 2282"/>
                <a:gd name="T52" fmla="*/ 1442 w 2668"/>
                <a:gd name="T53" fmla="*/ 1082 h 2282"/>
                <a:gd name="T54" fmla="*/ 1415 w 2668"/>
                <a:gd name="T55" fmla="*/ 949 h 2282"/>
                <a:gd name="T56" fmla="*/ 1389 w 2668"/>
                <a:gd name="T57" fmla="*/ 817 h 2282"/>
                <a:gd name="T58" fmla="*/ 1341 w 2668"/>
                <a:gd name="T59" fmla="*/ 554 h 2282"/>
                <a:gd name="T60" fmla="*/ 1327 w 2668"/>
                <a:gd name="T61" fmla="*/ 554 h 2282"/>
                <a:gd name="T62" fmla="*/ 1327 w 2668"/>
                <a:gd name="T63" fmla="*/ 554 h 2282"/>
                <a:gd name="T64" fmla="*/ 1279 w 2668"/>
                <a:gd name="T65" fmla="*/ 817 h 2282"/>
                <a:gd name="T66" fmla="*/ 1253 w 2668"/>
                <a:gd name="T67" fmla="*/ 949 h 2282"/>
                <a:gd name="T68" fmla="*/ 1226 w 2668"/>
                <a:gd name="T69" fmla="*/ 1082 h 2282"/>
                <a:gd name="T70" fmla="*/ 951 w 2668"/>
                <a:gd name="T71" fmla="*/ 2282 h 2282"/>
                <a:gd name="T72" fmla="*/ 454 w 2668"/>
                <a:gd name="T73" fmla="*/ 2282 h 2282"/>
                <a:gd name="T74" fmla="*/ 0 w 2668"/>
                <a:gd name="T75" fmla="*/ 0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8" h="2282">
                  <a:moveTo>
                    <a:pt x="0" y="0"/>
                  </a:moveTo>
                  <a:lnTo>
                    <a:pt x="420" y="0"/>
                  </a:lnTo>
                  <a:lnTo>
                    <a:pt x="615" y="1151"/>
                  </a:lnTo>
                  <a:lnTo>
                    <a:pt x="615" y="1151"/>
                  </a:lnTo>
                  <a:lnTo>
                    <a:pt x="731" y="1880"/>
                  </a:lnTo>
                  <a:lnTo>
                    <a:pt x="744" y="1880"/>
                  </a:lnTo>
                  <a:lnTo>
                    <a:pt x="744" y="1880"/>
                  </a:lnTo>
                  <a:lnTo>
                    <a:pt x="779" y="1699"/>
                  </a:lnTo>
                  <a:lnTo>
                    <a:pt x="816" y="1516"/>
                  </a:lnTo>
                  <a:lnTo>
                    <a:pt x="891" y="1151"/>
                  </a:lnTo>
                  <a:lnTo>
                    <a:pt x="1174" y="0"/>
                  </a:lnTo>
                  <a:lnTo>
                    <a:pt x="1523" y="0"/>
                  </a:lnTo>
                  <a:lnTo>
                    <a:pt x="1805" y="1151"/>
                  </a:lnTo>
                  <a:lnTo>
                    <a:pt x="1805" y="1151"/>
                  </a:lnTo>
                  <a:lnTo>
                    <a:pt x="1880" y="1513"/>
                  </a:lnTo>
                  <a:lnTo>
                    <a:pt x="1955" y="1880"/>
                  </a:lnTo>
                  <a:lnTo>
                    <a:pt x="1970" y="1880"/>
                  </a:lnTo>
                  <a:lnTo>
                    <a:pt x="1970" y="1880"/>
                  </a:lnTo>
                  <a:lnTo>
                    <a:pt x="2025" y="1514"/>
                  </a:lnTo>
                  <a:lnTo>
                    <a:pt x="2053" y="1331"/>
                  </a:lnTo>
                  <a:lnTo>
                    <a:pt x="2082" y="1151"/>
                  </a:lnTo>
                  <a:lnTo>
                    <a:pt x="2276" y="0"/>
                  </a:lnTo>
                  <a:lnTo>
                    <a:pt x="2668" y="0"/>
                  </a:lnTo>
                  <a:lnTo>
                    <a:pt x="2228" y="2282"/>
                  </a:lnTo>
                  <a:lnTo>
                    <a:pt x="1725" y="2282"/>
                  </a:lnTo>
                  <a:lnTo>
                    <a:pt x="1442" y="1082"/>
                  </a:lnTo>
                  <a:lnTo>
                    <a:pt x="1442" y="1082"/>
                  </a:lnTo>
                  <a:lnTo>
                    <a:pt x="1415" y="949"/>
                  </a:lnTo>
                  <a:lnTo>
                    <a:pt x="1389" y="817"/>
                  </a:lnTo>
                  <a:lnTo>
                    <a:pt x="1341" y="554"/>
                  </a:lnTo>
                  <a:lnTo>
                    <a:pt x="1327" y="554"/>
                  </a:lnTo>
                  <a:lnTo>
                    <a:pt x="1327" y="554"/>
                  </a:lnTo>
                  <a:lnTo>
                    <a:pt x="1279" y="817"/>
                  </a:lnTo>
                  <a:lnTo>
                    <a:pt x="1253" y="949"/>
                  </a:lnTo>
                  <a:lnTo>
                    <a:pt x="1226" y="1082"/>
                  </a:lnTo>
                  <a:lnTo>
                    <a:pt x="951" y="2282"/>
                  </a:lnTo>
                  <a:lnTo>
                    <a:pt x="454" y="228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3" name="Freeform 9"/>
            <p:cNvSpPr>
              <a:spLocks noEditPoints="1"/>
            </p:cNvSpPr>
            <p:nvPr userDrawn="1"/>
          </p:nvSpPr>
          <p:spPr bwMode="auto">
            <a:xfrm>
              <a:off x="1645" y="967"/>
              <a:ext cx="544" cy="599"/>
            </a:xfrm>
            <a:custGeom>
              <a:avLst/>
              <a:gdLst>
                <a:gd name="T0" fmla="*/ 932 w 1630"/>
                <a:gd name="T1" fmla="*/ 8 h 1797"/>
                <a:gd name="T2" fmla="*/ 1122 w 1630"/>
                <a:gd name="T3" fmla="*/ 61 h 1797"/>
                <a:gd name="T4" fmla="*/ 1292 w 1630"/>
                <a:gd name="T5" fmla="*/ 157 h 1797"/>
                <a:gd name="T6" fmla="*/ 1437 w 1630"/>
                <a:gd name="T7" fmla="*/ 296 h 1797"/>
                <a:gd name="T8" fmla="*/ 1546 w 1630"/>
                <a:gd name="T9" fmla="*/ 478 h 1797"/>
                <a:gd name="T10" fmla="*/ 1613 w 1630"/>
                <a:gd name="T11" fmla="*/ 698 h 1797"/>
                <a:gd name="T12" fmla="*/ 1630 w 1630"/>
                <a:gd name="T13" fmla="*/ 901 h 1797"/>
                <a:gd name="T14" fmla="*/ 1603 w 1630"/>
                <a:gd name="T15" fmla="*/ 1149 h 1797"/>
                <a:gd name="T16" fmla="*/ 1526 w 1630"/>
                <a:gd name="T17" fmla="*/ 1360 h 1797"/>
                <a:gd name="T18" fmla="*/ 1410 w 1630"/>
                <a:gd name="T19" fmla="*/ 1533 h 1797"/>
                <a:gd name="T20" fmla="*/ 1260 w 1630"/>
                <a:gd name="T21" fmla="*/ 1664 h 1797"/>
                <a:gd name="T22" fmla="*/ 1085 w 1630"/>
                <a:gd name="T23" fmla="*/ 1752 h 1797"/>
                <a:gd name="T24" fmla="*/ 894 w 1630"/>
                <a:gd name="T25" fmla="*/ 1794 h 1797"/>
                <a:gd name="T26" fmla="*/ 733 w 1630"/>
                <a:gd name="T27" fmla="*/ 1794 h 1797"/>
                <a:gd name="T28" fmla="*/ 543 w 1630"/>
                <a:gd name="T29" fmla="*/ 1752 h 1797"/>
                <a:gd name="T30" fmla="*/ 369 w 1630"/>
                <a:gd name="T31" fmla="*/ 1664 h 1797"/>
                <a:gd name="T32" fmla="*/ 220 w 1630"/>
                <a:gd name="T33" fmla="*/ 1533 h 1797"/>
                <a:gd name="T34" fmla="*/ 103 w 1630"/>
                <a:gd name="T35" fmla="*/ 1360 h 1797"/>
                <a:gd name="T36" fmla="*/ 27 w 1630"/>
                <a:gd name="T37" fmla="*/ 1149 h 1797"/>
                <a:gd name="T38" fmla="*/ 0 w 1630"/>
                <a:gd name="T39" fmla="*/ 901 h 1797"/>
                <a:gd name="T40" fmla="*/ 17 w 1630"/>
                <a:gd name="T41" fmla="*/ 698 h 1797"/>
                <a:gd name="T42" fmla="*/ 83 w 1630"/>
                <a:gd name="T43" fmla="*/ 478 h 1797"/>
                <a:gd name="T44" fmla="*/ 193 w 1630"/>
                <a:gd name="T45" fmla="*/ 296 h 1797"/>
                <a:gd name="T46" fmla="*/ 336 w 1630"/>
                <a:gd name="T47" fmla="*/ 157 h 1797"/>
                <a:gd name="T48" fmla="*/ 506 w 1630"/>
                <a:gd name="T49" fmla="*/ 61 h 1797"/>
                <a:gd name="T50" fmla="*/ 695 w 1630"/>
                <a:gd name="T51" fmla="*/ 8 h 1797"/>
                <a:gd name="T52" fmla="*/ 813 w 1630"/>
                <a:gd name="T53" fmla="*/ 1469 h 1797"/>
                <a:gd name="T54" fmla="*/ 902 w 1630"/>
                <a:gd name="T55" fmla="*/ 1459 h 1797"/>
                <a:gd name="T56" fmla="*/ 1000 w 1630"/>
                <a:gd name="T57" fmla="*/ 1418 h 1797"/>
                <a:gd name="T58" fmla="*/ 1082 w 1630"/>
                <a:gd name="T59" fmla="*/ 1349 h 1797"/>
                <a:gd name="T60" fmla="*/ 1146 w 1630"/>
                <a:gd name="T61" fmla="*/ 1252 h 1797"/>
                <a:gd name="T62" fmla="*/ 1190 w 1630"/>
                <a:gd name="T63" fmla="*/ 1133 h 1797"/>
                <a:gd name="T64" fmla="*/ 1214 w 1630"/>
                <a:gd name="T65" fmla="*/ 994 h 1797"/>
                <a:gd name="T66" fmla="*/ 1217 w 1630"/>
                <a:gd name="T67" fmla="*/ 869 h 1797"/>
                <a:gd name="T68" fmla="*/ 1201 w 1630"/>
                <a:gd name="T69" fmla="*/ 719 h 1797"/>
                <a:gd name="T70" fmla="*/ 1166 w 1630"/>
                <a:gd name="T71" fmla="*/ 591 h 1797"/>
                <a:gd name="T72" fmla="*/ 1109 w 1630"/>
                <a:gd name="T73" fmla="*/ 485 h 1797"/>
                <a:gd name="T74" fmla="*/ 1035 w 1630"/>
                <a:gd name="T75" fmla="*/ 404 h 1797"/>
                <a:gd name="T76" fmla="*/ 943 w 1630"/>
                <a:gd name="T77" fmla="*/ 352 h 1797"/>
                <a:gd name="T78" fmla="*/ 837 w 1630"/>
                <a:gd name="T79" fmla="*/ 329 h 1797"/>
                <a:gd name="T80" fmla="*/ 745 w 1630"/>
                <a:gd name="T81" fmla="*/ 335 h 1797"/>
                <a:gd name="T82" fmla="*/ 644 w 1630"/>
                <a:gd name="T83" fmla="*/ 369 h 1797"/>
                <a:gd name="T84" fmla="*/ 560 w 1630"/>
                <a:gd name="T85" fmla="*/ 434 h 1797"/>
                <a:gd name="T86" fmla="*/ 493 w 1630"/>
                <a:gd name="T87" fmla="*/ 525 h 1797"/>
                <a:gd name="T88" fmla="*/ 447 w 1630"/>
                <a:gd name="T89" fmla="*/ 640 h 1797"/>
                <a:gd name="T90" fmla="*/ 418 w 1630"/>
                <a:gd name="T91" fmla="*/ 777 h 1797"/>
                <a:gd name="T92" fmla="*/ 411 w 1630"/>
                <a:gd name="T93" fmla="*/ 901 h 1797"/>
                <a:gd name="T94" fmla="*/ 423 w 1630"/>
                <a:gd name="T95" fmla="*/ 1052 h 1797"/>
                <a:gd name="T96" fmla="*/ 454 w 1630"/>
                <a:gd name="T97" fmla="*/ 1184 h 1797"/>
                <a:gd name="T98" fmla="*/ 506 w 1630"/>
                <a:gd name="T99" fmla="*/ 1293 h 1797"/>
                <a:gd name="T100" fmla="*/ 576 w 1630"/>
                <a:gd name="T101" fmla="*/ 1380 h 1797"/>
                <a:gd name="T102" fmla="*/ 664 w 1630"/>
                <a:gd name="T103" fmla="*/ 1438 h 1797"/>
                <a:gd name="T104" fmla="*/ 767 w 1630"/>
                <a:gd name="T105" fmla="*/ 1466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0" h="1797">
                  <a:moveTo>
                    <a:pt x="813" y="0"/>
                  </a:moveTo>
                  <a:lnTo>
                    <a:pt x="813" y="0"/>
                  </a:lnTo>
                  <a:lnTo>
                    <a:pt x="854" y="1"/>
                  </a:lnTo>
                  <a:lnTo>
                    <a:pt x="894" y="4"/>
                  </a:lnTo>
                  <a:lnTo>
                    <a:pt x="932" y="8"/>
                  </a:lnTo>
                  <a:lnTo>
                    <a:pt x="972" y="15"/>
                  </a:lnTo>
                  <a:lnTo>
                    <a:pt x="1010" y="24"/>
                  </a:lnTo>
                  <a:lnTo>
                    <a:pt x="1048" y="34"/>
                  </a:lnTo>
                  <a:lnTo>
                    <a:pt x="1085" y="47"/>
                  </a:lnTo>
                  <a:lnTo>
                    <a:pt x="1122" y="61"/>
                  </a:lnTo>
                  <a:lnTo>
                    <a:pt x="1157" y="76"/>
                  </a:lnTo>
                  <a:lnTo>
                    <a:pt x="1193" y="93"/>
                  </a:lnTo>
                  <a:lnTo>
                    <a:pt x="1227" y="113"/>
                  </a:lnTo>
                  <a:lnTo>
                    <a:pt x="1260" y="135"/>
                  </a:lnTo>
                  <a:lnTo>
                    <a:pt x="1292" y="157"/>
                  </a:lnTo>
                  <a:lnTo>
                    <a:pt x="1324" y="181"/>
                  </a:lnTo>
                  <a:lnTo>
                    <a:pt x="1353" y="208"/>
                  </a:lnTo>
                  <a:lnTo>
                    <a:pt x="1383" y="235"/>
                  </a:lnTo>
                  <a:lnTo>
                    <a:pt x="1410" y="265"/>
                  </a:lnTo>
                  <a:lnTo>
                    <a:pt x="1437" y="296"/>
                  </a:lnTo>
                  <a:lnTo>
                    <a:pt x="1461" y="330"/>
                  </a:lnTo>
                  <a:lnTo>
                    <a:pt x="1485" y="364"/>
                  </a:lnTo>
                  <a:lnTo>
                    <a:pt x="1507" y="400"/>
                  </a:lnTo>
                  <a:lnTo>
                    <a:pt x="1526" y="438"/>
                  </a:lnTo>
                  <a:lnTo>
                    <a:pt x="1546" y="478"/>
                  </a:lnTo>
                  <a:lnTo>
                    <a:pt x="1563" y="519"/>
                  </a:lnTo>
                  <a:lnTo>
                    <a:pt x="1577" y="562"/>
                  </a:lnTo>
                  <a:lnTo>
                    <a:pt x="1592" y="605"/>
                  </a:lnTo>
                  <a:lnTo>
                    <a:pt x="1603" y="651"/>
                  </a:lnTo>
                  <a:lnTo>
                    <a:pt x="1613" y="698"/>
                  </a:lnTo>
                  <a:lnTo>
                    <a:pt x="1620" y="746"/>
                  </a:lnTo>
                  <a:lnTo>
                    <a:pt x="1626" y="796"/>
                  </a:lnTo>
                  <a:lnTo>
                    <a:pt x="1629" y="848"/>
                  </a:lnTo>
                  <a:lnTo>
                    <a:pt x="1630" y="901"/>
                  </a:lnTo>
                  <a:lnTo>
                    <a:pt x="1630" y="901"/>
                  </a:lnTo>
                  <a:lnTo>
                    <a:pt x="1629" y="953"/>
                  </a:lnTo>
                  <a:lnTo>
                    <a:pt x="1626" y="1004"/>
                  </a:lnTo>
                  <a:lnTo>
                    <a:pt x="1620" y="1054"/>
                  </a:lnTo>
                  <a:lnTo>
                    <a:pt x="1613" y="1102"/>
                  </a:lnTo>
                  <a:lnTo>
                    <a:pt x="1603" y="1149"/>
                  </a:lnTo>
                  <a:lnTo>
                    <a:pt x="1592" y="1194"/>
                  </a:lnTo>
                  <a:lnTo>
                    <a:pt x="1577" y="1238"/>
                  </a:lnTo>
                  <a:lnTo>
                    <a:pt x="1563" y="1281"/>
                  </a:lnTo>
                  <a:lnTo>
                    <a:pt x="1546" y="1322"/>
                  </a:lnTo>
                  <a:lnTo>
                    <a:pt x="1526" y="1360"/>
                  </a:lnTo>
                  <a:lnTo>
                    <a:pt x="1507" y="1398"/>
                  </a:lnTo>
                  <a:lnTo>
                    <a:pt x="1485" y="1434"/>
                  </a:lnTo>
                  <a:lnTo>
                    <a:pt x="1461" y="1469"/>
                  </a:lnTo>
                  <a:lnTo>
                    <a:pt x="1437" y="1502"/>
                  </a:lnTo>
                  <a:lnTo>
                    <a:pt x="1410" y="1533"/>
                  </a:lnTo>
                  <a:lnTo>
                    <a:pt x="1383" y="1563"/>
                  </a:lnTo>
                  <a:lnTo>
                    <a:pt x="1353" y="1590"/>
                  </a:lnTo>
                  <a:lnTo>
                    <a:pt x="1324" y="1617"/>
                  </a:lnTo>
                  <a:lnTo>
                    <a:pt x="1292" y="1641"/>
                  </a:lnTo>
                  <a:lnTo>
                    <a:pt x="1260" y="1664"/>
                  </a:lnTo>
                  <a:lnTo>
                    <a:pt x="1227" y="1685"/>
                  </a:lnTo>
                  <a:lnTo>
                    <a:pt x="1193" y="1703"/>
                  </a:lnTo>
                  <a:lnTo>
                    <a:pt x="1157" y="1722"/>
                  </a:lnTo>
                  <a:lnTo>
                    <a:pt x="1122" y="1737"/>
                  </a:lnTo>
                  <a:lnTo>
                    <a:pt x="1085" y="1752"/>
                  </a:lnTo>
                  <a:lnTo>
                    <a:pt x="1048" y="1763"/>
                  </a:lnTo>
                  <a:lnTo>
                    <a:pt x="1010" y="1774"/>
                  </a:lnTo>
                  <a:lnTo>
                    <a:pt x="972" y="1783"/>
                  </a:lnTo>
                  <a:lnTo>
                    <a:pt x="932" y="1788"/>
                  </a:lnTo>
                  <a:lnTo>
                    <a:pt x="894" y="1794"/>
                  </a:lnTo>
                  <a:lnTo>
                    <a:pt x="854" y="1797"/>
                  </a:lnTo>
                  <a:lnTo>
                    <a:pt x="813" y="1797"/>
                  </a:lnTo>
                  <a:lnTo>
                    <a:pt x="813" y="1797"/>
                  </a:lnTo>
                  <a:lnTo>
                    <a:pt x="773" y="1797"/>
                  </a:lnTo>
                  <a:lnTo>
                    <a:pt x="733" y="1794"/>
                  </a:lnTo>
                  <a:lnTo>
                    <a:pt x="695" y="1788"/>
                  </a:lnTo>
                  <a:lnTo>
                    <a:pt x="655" y="1783"/>
                  </a:lnTo>
                  <a:lnTo>
                    <a:pt x="617" y="1774"/>
                  </a:lnTo>
                  <a:lnTo>
                    <a:pt x="580" y="1763"/>
                  </a:lnTo>
                  <a:lnTo>
                    <a:pt x="543" y="1752"/>
                  </a:lnTo>
                  <a:lnTo>
                    <a:pt x="506" y="1737"/>
                  </a:lnTo>
                  <a:lnTo>
                    <a:pt x="471" y="1722"/>
                  </a:lnTo>
                  <a:lnTo>
                    <a:pt x="435" y="1703"/>
                  </a:lnTo>
                  <a:lnTo>
                    <a:pt x="401" y="1685"/>
                  </a:lnTo>
                  <a:lnTo>
                    <a:pt x="369" y="1664"/>
                  </a:lnTo>
                  <a:lnTo>
                    <a:pt x="336" y="1641"/>
                  </a:lnTo>
                  <a:lnTo>
                    <a:pt x="305" y="1617"/>
                  </a:lnTo>
                  <a:lnTo>
                    <a:pt x="275" y="1590"/>
                  </a:lnTo>
                  <a:lnTo>
                    <a:pt x="247" y="1563"/>
                  </a:lnTo>
                  <a:lnTo>
                    <a:pt x="220" y="1533"/>
                  </a:lnTo>
                  <a:lnTo>
                    <a:pt x="193" y="1502"/>
                  </a:lnTo>
                  <a:lnTo>
                    <a:pt x="169" y="1469"/>
                  </a:lnTo>
                  <a:lnTo>
                    <a:pt x="144" y="1434"/>
                  </a:lnTo>
                  <a:lnTo>
                    <a:pt x="123" y="1398"/>
                  </a:lnTo>
                  <a:lnTo>
                    <a:pt x="103" y="1360"/>
                  </a:lnTo>
                  <a:lnTo>
                    <a:pt x="83" y="1322"/>
                  </a:lnTo>
                  <a:lnTo>
                    <a:pt x="66" y="1281"/>
                  </a:lnTo>
                  <a:lnTo>
                    <a:pt x="52" y="1238"/>
                  </a:lnTo>
                  <a:lnTo>
                    <a:pt x="38" y="1194"/>
                  </a:lnTo>
                  <a:lnTo>
                    <a:pt x="27" y="1149"/>
                  </a:lnTo>
                  <a:lnTo>
                    <a:pt x="17" y="1102"/>
                  </a:lnTo>
                  <a:lnTo>
                    <a:pt x="10" y="1054"/>
                  </a:lnTo>
                  <a:lnTo>
                    <a:pt x="4" y="1004"/>
                  </a:lnTo>
                  <a:lnTo>
                    <a:pt x="1" y="953"/>
                  </a:lnTo>
                  <a:lnTo>
                    <a:pt x="0" y="901"/>
                  </a:lnTo>
                  <a:lnTo>
                    <a:pt x="0" y="901"/>
                  </a:lnTo>
                  <a:lnTo>
                    <a:pt x="1" y="848"/>
                  </a:lnTo>
                  <a:lnTo>
                    <a:pt x="4" y="796"/>
                  </a:lnTo>
                  <a:lnTo>
                    <a:pt x="10" y="746"/>
                  </a:lnTo>
                  <a:lnTo>
                    <a:pt x="17" y="698"/>
                  </a:lnTo>
                  <a:lnTo>
                    <a:pt x="27" y="651"/>
                  </a:lnTo>
                  <a:lnTo>
                    <a:pt x="38" y="605"/>
                  </a:lnTo>
                  <a:lnTo>
                    <a:pt x="52" y="562"/>
                  </a:lnTo>
                  <a:lnTo>
                    <a:pt x="66" y="519"/>
                  </a:lnTo>
                  <a:lnTo>
                    <a:pt x="83" y="478"/>
                  </a:lnTo>
                  <a:lnTo>
                    <a:pt x="103" y="438"/>
                  </a:lnTo>
                  <a:lnTo>
                    <a:pt x="123" y="400"/>
                  </a:lnTo>
                  <a:lnTo>
                    <a:pt x="144" y="364"/>
                  </a:lnTo>
                  <a:lnTo>
                    <a:pt x="169" y="330"/>
                  </a:lnTo>
                  <a:lnTo>
                    <a:pt x="193" y="296"/>
                  </a:lnTo>
                  <a:lnTo>
                    <a:pt x="220" y="265"/>
                  </a:lnTo>
                  <a:lnTo>
                    <a:pt x="247" y="235"/>
                  </a:lnTo>
                  <a:lnTo>
                    <a:pt x="275" y="208"/>
                  </a:lnTo>
                  <a:lnTo>
                    <a:pt x="305" y="181"/>
                  </a:lnTo>
                  <a:lnTo>
                    <a:pt x="336" y="157"/>
                  </a:lnTo>
                  <a:lnTo>
                    <a:pt x="369" y="135"/>
                  </a:lnTo>
                  <a:lnTo>
                    <a:pt x="401" y="113"/>
                  </a:lnTo>
                  <a:lnTo>
                    <a:pt x="435" y="93"/>
                  </a:lnTo>
                  <a:lnTo>
                    <a:pt x="471" y="76"/>
                  </a:lnTo>
                  <a:lnTo>
                    <a:pt x="506" y="61"/>
                  </a:lnTo>
                  <a:lnTo>
                    <a:pt x="543" y="47"/>
                  </a:lnTo>
                  <a:lnTo>
                    <a:pt x="580" y="34"/>
                  </a:lnTo>
                  <a:lnTo>
                    <a:pt x="617" y="24"/>
                  </a:lnTo>
                  <a:lnTo>
                    <a:pt x="655" y="15"/>
                  </a:lnTo>
                  <a:lnTo>
                    <a:pt x="695" y="8"/>
                  </a:lnTo>
                  <a:lnTo>
                    <a:pt x="733" y="4"/>
                  </a:lnTo>
                  <a:lnTo>
                    <a:pt x="773" y="1"/>
                  </a:lnTo>
                  <a:lnTo>
                    <a:pt x="813" y="0"/>
                  </a:lnTo>
                  <a:lnTo>
                    <a:pt x="813" y="0"/>
                  </a:lnTo>
                  <a:close/>
                  <a:moveTo>
                    <a:pt x="813" y="1469"/>
                  </a:moveTo>
                  <a:lnTo>
                    <a:pt x="813" y="1469"/>
                  </a:lnTo>
                  <a:lnTo>
                    <a:pt x="837" y="1469"/>
                  </a:lnTo>
                  <a:lnTo>
                    <a:pt x="860" y="1466"/>
                  </a:lnTo>
                  <a:lnTo>
                    <a:pt x="881" y="1464"/>
                  </a:lnTo>
                  <a:lnTo>
                    <a:pt x="902" y="1459"/>
                  </a:lnTo>
                  <a:lnTo>
                    <a:pt x="923" y="1454"/>
                  </a:lnTo>
                  <a:lnTo>
                    <a:pt x="943" y="1447"/>
                  </a:lnTo>
                  <a:lnTo>
                    <a:pt x="963" y="1438"/>
                  </a:lnTo>
                  <a:lnTo>
                    <a:pt x="983" y="1428"/>
                  </a:lnTo>
                  <a:lnTo>
                    <a:pt x="1000" y="1418"/>
                  </a:lnTo>
                  <a:lnTo>
                    <a:pt x="1018" y="1407"/>
                  </a:lnTo>
                  <a:lnTo>
                    <a:pt x="1035" y="1394"/>
                  </a:lnTo>
                  <a:lnTo>
                    <a:pt x="1051" y="1380"/>
                  </a:lnTo>
                  <a:lnTo>
                    <a:pt x="1067" y="1364"/>
                  </a:lnTo>
                  <a:lnTo>
                    <a:pt x="1082" y="1349"/>
                  </a:lnTo>
                  <a:lnTo>
                    <a:pt x="1096" y="1332"/>
                  </a:lnTo>
                  <a:lnTo>
                    <a:pt x="1109" y="1313"/>
                  </a:lnTo>
                  <a:lnTo>
                    <a:pt x="1122" y="1293"/>
                  </a:lnTo>
                  <a:lnTo>
                    <a:pt x="1135" y="1274"/>
                  </a:lnTo>
                  <a:lnTo>
                    <a:pt x="1146" y="1252"/>
                  </a:lnTo>
                  <a:lnTo>
                    <a:pt x="1156" y="1231"/>
                  </a:lnTo>
                  <a:lnTo>
                    <a:pt x="1166" y="1208"/>
                  </a:lnTo>
                  <a:lnTo>
                    <a:pt x="1175" y="1184"/>
                  </a:lnTo>
                  <a:lnTo>
                    <a:pt x="1183" y="1159"/>
                  </a:lnTo>
                  <a:lnTo>
                    <a:pt x="1190" y="1133"/>
                  </a:lnTo>
                  <a:lnTo>
                    <a:pt x="1196" y="1108"/>
                  </a:lnTo>
                  <a:lnTo>
                    <a:pt x="1201" y="1081"/>
                  </a:lnTo>
                  <a:lnTo>
                    <a:pt x="1207" y="1052"/>
                  </a:lnTo>
                  <a:lnTo>
                    <a:pt x="1211" y="1024"/>
                  </a:lnTo>
                  <a:lnTo>
                    <a:pt x="1214" y="994"/>
                  </a:lnTo>
                  <a:lnTo>
                    <a:pt x="1216" y="963"/>
                  </a:lnTo>
                  <a:lnTo>
                    <a:pt x="1217" y="932"/>
                  </a:lnTo>
                  <a:lnTo>
                    <a:pt x="1219" y="901"/>
                  </a:lnTo>
                  <a:lnTo>
                    <a:pt x="1219" y="901"/>
                  </a:lnTo>
                  <a:lnTo>
                    <a:pt x="1217" y="869"/>
                  </a:lnTo>
                  <a:lnTo>
                    <a:pt x="1216" y="837"/>
                  </a:lnTo>
                  <a:lnTo>
                    <a:pt x="1214" y="807"/>
                  </a:lnTo>
                  <a:lnTo>
                    <a:pt x="1211" y="777"/>
                  </a:lnTo>
                  <a:lnTo>
                    <a:pt x="1207" y="747"/>
                  </a:lnTo>
                  <a:lnTo>
                    <a:pt x="1201" y="719"/>
                  </a:lnTo>
                  <a:lnTo>
                    <a:pt x="1196" y="692"/>
                  </a:lnTo>
                  <a:lnTo>
                    <a:pt x="1190" y="665"/>
                  </a:lnTo>
                  <a:lnTo>
                    <a:pt x="1183" y="640"/>
                  </a:lnTo>
                  <a:lnTo>
                    <a:pt x="1175" y="615"/>
                  </a:lnTo>
                  <a:lnTo>
                    <a:pt x="1166" y="591"/>
                  </a:lnTo>
                  <a:lnTo>
                    <a:pt x="1156" y="567"/>
                  </a:lnTo>
                  <a:lnTo>
                    <a:pt x="1146" y="546"/>
                  </a:lnTo>
                  <a:lnTo>
                    <a:pt x="1135" y="525"/>
                  </a:lnTo>
                  <a:lnTo>
                    <a:pt x="1122" y="505"/>
                  </a:lnTo>
                  <a:lnTo>
                    <a:pt x="1109" y="485"/>
                  </a:lnTo>
                  <a:lnTo>
                    <a:pt x="1096" y="466"/>
                  </a:lnTo>
                  <a:lnTo>
                    <a:pt x="1082" y="449"/>
                  </a:lnTo>
                  <a:lnTo>
                    <a:pt x="1067" y="434"/>
                  </a:lnTo>
                  <a:lnTo>
                    <a:pt x="1051" y="418"/>
                  </a:lnTo>
                  <a:lnTo>
                    <a:pt x="1035" y="404"/>
                  </a:lnTo>
                  <a:lnTo>
                    <a:pt x="1018" y="391"/>
                  </a:lnTo>
                  <a:lnTo>
                    <a:pt x="1000" y="380"/>
                  </a:lnTo>
                  <a:lnTo>
                    <a:pt x="983" y="369"/>
                  </a:lnTo>
                  <a:lnTo>
                    <a:pt x="963" y="360"/>
                  </a:lnTo>
                  <a:lnTo>
                    <a:pt x="943" y="352"/>
                  </a:lnTo>
                  <a:lnTo>
                    <a:pt x="923" y="344"/>
                  </a:lnTo>
                  <a:lnTo>
                    <a:pt x="902" y="339"/>
                  </a:lnTo>
                  <a:lnTo>
                    <a:pt x="881" y="335"/>
                  </a:lnTo>
                  <a:lnTo>
                    <a:pt x="860" y="330"/>
                  </a:lnTo>
                  <a:lnTo>
                    <a:pt x="837" y="329"/>
                  </a:lnTo>
                  <a:lnTo>
                    <a:pt x="813" y="329"/>
                  </a:lnTo>
                  <a:lnTo>
                    <a:pt x="813" y="329"/>
                  </a:lnTo>
                  <a:lnTo>
                    <a:pt x="790" y="329"/>
                  </a:lnTo>
                  <a:lnTo>
                    <a:pt x="767" y="330"/>
                  </a:lnTo>
                  <a:lnTo>
                    <a:pt x="745" y="335"/>
                  </a:lnTo>
                  <a:lnTo>
                    <a:pt x="723" y="339"/>
                  </a:lnTo>
                  <a:lnTo>
                    <a:pt x="703" y="344"/>
                  </a:lnTo>
                  <a:lnTo>
                    <a:pt x="682" y="352"/>
                  </a:lnTo>
                  <a:lnTo>
                    <a:pt x="664" y="360"/>
                  </a:lnTo>
                  <a:lnTo>
                    <a:pt x="644" y="369"/>
                  </a:lnTo>
                  <a:lnTo>
                    <a:pt x="627" y="380"/>
                  </a:lnTo>
                  <a:lnTo>
                    <a:pt x="608" y="391"/>
                  </a:lnTo>
                  <a:lnTo>
                    <a:pt x="591" y="404"/>
                  </a:lnTo>
                  <a:lnTo>
                    <a:pt x="576" y="418"/>
                  </a:lnTo>
                  <a:lnTo>
                    <a:pt x="560" y="434"/>
                  </a:lnTo>
                  <a:lnTo>
                    <a:pt x="546" y="449"/>
                  </a:lnTo>
                  <a:lnTo>
                    <a:pt x="532" y="466"/>
                  </a:lnTo>
                  <a:lnTo>
                    <a:pt x="518" y="485"/>
                  </a:lnTo>
                  <a:lnTo>
                    <a:pt x="506" y="505"/>
                  </a:lnTo>
                  <a:lnTo>
                    <a:pt x="493" y="525"/>
                  </a:lnTo>
                  <a:lnTo>
                    <a:pt x="482" y="546"/>
                  </a:lnTo>
                  <a:lnTo>
                    <a:pt x="472" y="567"/>
                  </a:lnTo>
                  <a:lnTo>
                    <a:pt x="462" y="591"/>
                  </a:lnTo>
                  <a:lnTo>
                    <a:pt x="454" y="615"/>
                  </a:lnTo>
                  <a:lnTo>
                    <a:pt x="447" y="640"/>
                  </a:lnTo>
                  <a:lnTo>
                    <a:pt x="440" y="665"/>
                  </a:lnTo>
                  <a:lnTo>
                    <a:pt x="432" y="692"/>
                  </a:lnTo>
                  <a:lnTo>
                    <a:pt x="427" y="719"/>
                  </a:lnTo>
                  <a:lnTo>
                    <a:pt x="423" y="747"/>
                  </a:lnTo>
                  <a:lnTo>
                    <a:pt x="418" y="777"/>
                  </a:lnTo>
                  <a:lnTo>
                    <a:pt x="415" y="807"/>
                  </a:lnTo>
                  <a:lnTo>
                    <a:pt x="414" y="837"/>
                  </a:lnTo>
                  <a:lnTo>
                    <a:pt x="413" y="869"/>
                  </a:lnTo>
                  <a:lnTo>
                    <a:pt x="411" y="901"/>
                  </a:lnTo>
                  <a:lnTo>
                    <a:pt x="411" y="901"/>
                  </a:lnTo>
                  <a:lnTo>
                    <a:pt x="413" y="932"/>
                  </a:lnTo>
                  <a:lnTo>
                    <a:pt x="414" y="963"/>
                  </a:lnTo>
                  <a:lnTo>
                    <a:pt x="415" y="994"/>
                  </a:lnTo>
                  <a:lnTo>
                    <a:pt x="418" y="1024"/>
                  </a:lnTo>
                  <a:lnTo>
                    <a:pt x="423" y="1052"/>
                  </a:lnTo>
                  <a:lnTo>
                    <a:pt x="427" y="1081"/>
                  </a:lnTo>
                  <a:lnTo>
                    <a:pt x="432" y="1108"/>
                  </a:lnTo>
                  <a:lnTo>
                    <a:pt x="440" y="1133"/>
                  </a:lnTo>
                  <a:lnTo>
                    <a:pt x="447" y="1159"/>
                  </a:lnTo>
                  <a:lnTo>
                    <a:pt x="454" y="1184"/>
                  </a:lnTo>
                  <a:lnTo>
                    <a:pt x="462" y="1208"/>
                  </a:lnTo>
                  <a:lnTo>
                    <a:pt x="472" y="1231"/>
                  </a:lnTo>
                  <a:lnTo>
                    <a:pt x="482" y="1252"/>
                  </a:lnTo>
                  <a:lnTo>
                    <a:pt x="493" y="1274"/>
                  </a:lnTo>
                  <a:lnTo>
                    <a:pt x="506" y="1293"/>
                  </a:lnTo>
                  <a:lnTo>
                    <a:pt x="518" y="1313"/>
                  </a:lnTo>
                  <a:lnTo>
                    <a:pt x="532" y="1332"/>
                  </a:lnTo>
                  <a:lnTo>
                    <a:pt x="546" y="1349"/>
                  </a:lnTo>
                  <a:lnTo>
                    <a:pt x="560" y="1364"/>
                  </a:lnTo>
                  <a:lnTo>
                    <a:pt x="576" y="1380"/>
                  </a:lnTo>
                  <a:lnTo>
                    <a:pt x="591" y="1394"/>
                  </a:lnTo>
                  <a:lnTo>
                    <a:pt x="608" y="1407"/>
                  </a:lnTo>
                  <a:lnTo>
                    <a:pt x="627" y="1418"/>
                  </a:lnTo>
                  <a:lnTo>
                    <a:pt x="644" y="1428"/>
                  </a:lnTo>
                  <a:lnTo>
                    <a:pt x="664" y="1438"/>
                  </a:lnTo>
                  <a:lnTo>
                    <a:pt x="682" y="1447"/>
                  </a:lnTo>
                  <a:lnTo>
                    <a:pt x="703" y="1454"/>
                  </a:lnTo>
                  <a:lnTo>
                    <a:pt x="723" y="1459"/>
                  </a:lnTo>
                  <a:lnTo>
                    <a:pt x="745" y="1464"/>
                  </a:lnTo>
                  <a:lnTo>
                    <a:pt x="767" y="1466"/>
                  </a:lnTo>
                  <a:lnTo>
                    <a:pt x="790" y="1469"/>
                  </a:lnTo>
                  <a:lnTo>
                    <a:pt x="813" y="1469"/>
                  </a:lnTo>
                  <a:lnTo>
                    <a:pt x="813" y="14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4" name="Freeform 10"/>
            <p:cNvSpPr>
              <a:spLocks/>
            </p:cNvSpPr>
            <p:nvPr userDrawn="1"/>
          </p:nvSpPr>
          <p:spPr bwMode="auto">
            <a:xfrm>
              <a:off x="2298" y="967"/>
              <a:ext cx="351" cy="585"/>
            </a:xfrm>
            <a:custGeom>
              <a:avLst/>
              <a:gdLst>
                <a:gd name="T0" fmla="*/ 0 w 1054"/>
                <a:gd name="T1" fmla="*/ 42 h 1756"/>
                <a:gd name="T2" fmla="*/ 332 w 1054"/>
                <a:gd name="T3" fmla="*/ 42 h 1756"/>
                <a:gd name="T4" fmla="*/ 360 w 1054"/>
                <a:gd name="T5" fmla="*/ 346 h 1756"/>
                <a:gd name="T6" fmla="*/ 374 w 1054"/>
                <a:gd name="T7" fmla="*/ 346 h 1756"/>
                <a:gd name="T8" fmla="*/ 374 w 1054"/>
                <a:gd name="T9" fmla="*/ 346 h 1756"/>
                <a:gd name="T10" fmla="*/ 397 w 1054"/>
                <a:gd name="T11" fmla="*/ 305 h 1756"/>
                <a:gd name="T12" fmla="*/ 423 w 1054"/>
                <a:gd name="T13" fmla="*/ 266 h 1756"/>
                <a:gd name="T14" fmla="*/ 448 w 1054"/>
                <a:gd name="T15" fmla="*/ 231 h 1756"/>
                <a:gd name="T16" fmla="*/ 475 w 1054"/>
                <a:gd name="T17" fmla="*/ 197 h 1756"/>
                <a:gd name="T18" fmla="*/ 503 w 1054"/>
                <a:gd name="T19" fmla="*/ 167 h 1756"/>
                <a:gd name="T20" fmla="*/ 533 w 1054"/>
                <a:gd name="T21" fmla="*/ 139 h 1756"/>
                <a:gd name="T22" fmla="*/ 563 w 1054"/>
                <a:gd name="T23" fmla="*/ 112 h 1756"/>
                <a:gd name="T24" fmla="*/ 594 w 1054"/>
                <a:gd name="T25" fmla="*/ 89 h 1756"/>
                <a:gd name="T26" fmla="*/ 625 w 1054"/>
                <a:gd name="T27" fmla="*/ 69 h 1756"/>
                <a:gd name="T28" fmla="*/ 658 w 1054"/>
                <a:gd name="T29" fmla="*/ 51 h 1756"/>
                <a:gd name="T30" fmla="*/ 691 w 1054"/>
                <a:gd name="T31" fmla="*/ 35 h 1756"/>
                <a:gd name="T32" fmla="*/ 723 w 1054"/>
                <a:gd name="T33" fmla="*/ 23 h 1756"/>
                <a:gd name="T34" fmla="*/ 757 w 1054"/>
                <a:gd name="T35" fmla="*/ 13 h 1756"/>
                <a:gd name="T36" fmla="*/ 791 w 1054"/>
                <a:gd name="T37" fmla="*/ 5 h 1756"/>
                <a:gd name="T38" fmla="*/ 825 w 1054"/>
                <a:gd name="T39" fmla="*/ 1 h 1756"/>
                <a:gd name="T40" fmla="*/ 860 w 1054"/>
                <a:gd name="T41" fmla="*/ 0 h 1756"/>
                <a:gd name="T42" fmla="*/ 860 w 1054"/>
                <a:gd name="T43" fmla="*/ 0 h 1756"/>
                <a:gd name="T44" fmla="*/ 891 w 1054"/>
                <a:gd name="T45" fmla="*/ 1 h 1756"/>
                <a:gd name="T46" fmla="*/ 919 w 1054"/>
                <a:gd name="T47" fmla="*/ 3 h 1756"/>
                <a:gd name="T48" fmla="*/ 945 w 1054"/>
                <a:gd name="T49" fmla="*/ 5 h 1756"/>
                <a:gd name="T50" fmla="*/ 970 w 1054"/>
                <a:gd name="T51" fmla="*/ 8 h 1756"/>
                <a:gd name="T52" fmla="*/ 993 w 1054"/>
                <a:gd name="T53" fmla="*/ 14 h 1756"/>
                <a:gd name="T54" fmla="*/ 1014 w 1054"/>
                <a:gd name="T55" fmla="*/ 20 h 1756"/>
                <a:gd name="T56" fmla="*/ 1034 w 1054"/>
                <a:gd name="T57" fmla="*/ 27 h 1756"/>
                <a:gd name="T58" fmla="*/ 1054 w 1054"/>
                <a:gd name="T59" fmla="*/ 35 h 1756"/>
                <a:gd name="T60" fmla="*/ 984 w 1054"/>
                <a:gd name="T61" fmla="*/ 384 h 1756"/>
                <a:gd name="T62" fmla="*/ 984 w 1054"/>
                <a:gd name="T63" fmla="*/ 384 h 1756"/>
                <a:gd name="T64" fmla="*/ 942 w 1054"/>
                <a:gd name="T65" fmla="*/ 373 h 1756"/>
                <a:gd name="T66" fmla="*/ 901 w 1054"/>
                <a:gd name="T67" fmla="*/ 364 h 1756"/>
                <a:gd name="T68" fmla="*/ 879 w 1054"/>
                <a:gd name="T69" fmla="*/ 360 h 1756"/>
                <a:gd name="T70" fmla="*/ 857 w 1054"/>
                <a:gd name="T71" fmla="*/ 359 h 1756"/>
                <a:gd name="T72" fmla="*/ 833 w 1054"/>
                <a:gd name="T73" fmla="*/ 357 h 1756"/>
                <a:gd name="T74" fmla="*/ 807 w 1054"/>
                <a:gd name="T75" fmla="*/ 356 h 1756"/>
                <a:gd name="T76" fmla="*/ 807 w 1054"/>
                <a:gd name="T77" fmla="*/ 356 h 1756"/>
                <a:gd name="T78" fmla="*/ 780 w 1054"/>
                <a:gd name="T79" fmla="*/ 357 h 1756"/>
                <a:gd name="T80" fmla="*/ 755 w 1054"/>
                <a:gd name="T81" fmla="*/ 362 h 1756"/>
                <a:gd name="T82" fmla="*/ 728 w 1054"/>
                <a:gd name="T83" fmla="*/ 367 h 1756"/>
                <a:gd name="T84" fmla="*/ 701 w 1054"/>
                <a:gd name="T85" fmla="*/ 376 h 1756"/>
                <a:gd name="T86" fmla="*/ 674 w 1054"/>
                <a:gd name="T87" fmla="*/ 386 h 1756"/>
                <a:gd name="T88" fmla="*/ 647 w 1054"/>
                <a:gd name="T89" fmla="*/ 400 h 1756"/>
                <a:gd name="T90" fmla="*/ 620 w 1054"/>
                <a:gd name="T91" fmla="*/ 417 h 1756"/>
                <a:gd name="T92" fmla="*/ 593 w 1054"/>
                <a:gd name="T93" fmla="*/ 435 h 1756"/>
                <a:gd name="T94" fmla="*/ 566 w 1054"/>
                <a:gd name="T95" fmla="*/ 458 h 1756"/>
                <a:gd name="T96" fmla="*/ 540 w 1054"/>
                <a:gd name="T97" fmla="*/ 484 h 1756"/>
                <a:gd name="T98" fmla="*/ 515 w 1054"/>
                <a:gd name="T99" fmla="*/ 512 h 1756"/>
                <a:gd name="T100" fmla="*/ 491 w 1054"/>
                <a:gd name="T101" fmla="*/ 545 h 1756"/>
                <a:gd name="T102" fmla="*/ 467 w 1054"/>
                <a:gd name="T103" fmla="*/ 580 h 1756"/>
                <a:gd name="T104" fmla="*/ 444 w 1054"/>
                <a:gd name="T105" fmla="*/ 620 h 1756"/>
                <a:gd name="T106" fmla="*/ 423 w 1054"/>
                <a:gd name="T107" fmla="*/ 662 h 1756"/>
                <a:gd name="T108" fmla="*/ 401 w 1054"/>
                <a:gd name="T109" fmla="*/ 709 h 1756"/>
                <a:gd name="T110" fmla="*/ 401 w 1054"/>
                <a:gd name="T111" fmla="*/ 1756 h 1756"/>
                <a:gd name="T112" fmla="*/ 0 w 1054"/>
                <a:gd name="T113" fmla="*/ 1756 h 1756"/>
                <a:gd name="T114" fmla="*/ 0 w 1054"/>
                <a:gd name="T115" fmla="*/ 42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4" h="1756">
                  <a:moveTo>
                    <a:pt x="0" y="42"/>
                  </a:moveTo>
                  <a:lnTo>
                    <a:pt x="332" y="42"/>
                  </a:lnTo>
                  <a:lnTo>
                    <a:pt x="360" y="346"/>
                  </a:lnTo>
                  <a:lnTo>
                    <a:pt x="374" y="346"/>
                  </a:lnTo>
                  <a:lnTo>
                    <a:pt x="374" y="346"/>
                  </a:lnTo>
                  <a:lnTo>
                    <a:pt x="397" y="305"/>
                  </a:lnTo>
                  <a:lnTo>
                    <a:pt x="423" y="266"/>
                  </a:lnTo>
                  <a:lnTo>
                    <a:pt x="448" y="231"/>
                  </a:lnTo>
                  <a:lnTo>
                    <a:pt x="475" y="197"/>
                  </a:lnTo>
                  <a:lnTo>
                    <a:pt x="503" y="167"/>
                  </a:lnTo>
                  <a:lnTo>
                    <a:pt x="533" y="139"/>
                  </a:lnTo>
                  <a:lnTo>
                    <a:pt x="563" y="112"/>
                  </a:lnTo>
                  <a:lnTo>
                    <a:pt x="594" y="89"/>
                  </a:lnTo>
                  <a:lnTo>
                    <a:pt x="625" y="69"/>
                  </a:lnTo>
                  <a:lnTo>
                    <a:pt x="658" y="51"/>
                  </a:lnTo>
                  <a:lnTo>
                    <a:pt x="691" y="35"/>
                  </a:lnTo>
                  <a:lnTo>
                    <a:pt x="723" y="23"/>
                  </a:lnTo>
                  <a:lnTo>
                    <a:pt x="757" y="13"/>
                  </a:lnTo>
                  <a:lnTo>
                    <a:pt x="791" y="5"/>
                  </a:lnTo>
                  <a:lnTo>
                    <a:pt x="825" y="1"/>
                  </a:lnTo>
                  <a:lnTo>
                    <a:pt x="860" y="0"/>
                  </a:lnTo>
                  <a:lnTo>
                    <a:pt x="860" y="0"/>
                  </a:lnTo>
                  <a:lnTo>
                    <a:pt x="891" y="1"/>
                  </a:lnTo>
                  <a:lnTo>
                    <a:pt x="919" y="3"/>
                  </a:lnTo>
                  <a:lnTo>
                    <a:pt x="945" y="5"/>
                  </a:lnTo>
                  <a:lnTo>
                    <a:pt x="970" y="8"/>
                  </a:lnTo>
                  <a:lnTo>
                    <a:pt x="993" y="14"/>
                  </a:lnTo>
                  <a:lnTo>
                    <a:pt x="1014" y="20"/>
                  </a:lnTo>
                  <a:lnTo>
                    <a:pt x="1034" y="27"/>
                  </a:lnTo>
                  <a:lnTo>
                    <a:pt x="1054" y="35"/>
                  </a:lnTo>
                  <a:lnTo>
                    <a:pt x="984" y="384"/>
                  </a:lnTo>
                  <a:lnTo>
                    <a:pt x="984" y="384"/>
                  </a:lnTo>
                  <a:lnTo>
                    <a:pt x="942" y="373"/>
                  </a:lnTo>
                  <a:lnTo>
                    <a:pt x="901" y="364"/>
                  </a:lnTo>
                  <a:lnTo>
                    <a:pt x="879" y="360"/>
                  </a:lnTo>
                  <a:lnTo>
                    <a:pt x="857" y="359"/>
                  </a:lnTo>
                  <a:lnTo>
                    <a:pt x="833" y="357"/>
                  </a:lnTo>
                  <a:lnTo>
                    <a:pt x="807" y="356"/>
                  </a:lnTo>
                  <a:lnTo>
                    <a:pt x="807" y="356"/>
                  </a:lnTo>
                  <a:lnTo>
                    <a:pt x="780" y="357"/>
                  </a:lnTo>
                  <a:lnTo>
                    <a:pt x="755" y="362"/>
                  </a:lnTo>
                  <a:lnTo>
                    <a:pt x="728" y="367"/>
                  </a:lnTo>
                  <a:lnTo>
                    <a:pt x="701" y="376"/>
                  </a:lnTo>
                  <a:lnTo>
                    <a:pt x="674" y="386"/>
                  </a:lnTo>
                  <a:lnTo>
                    <a:pt x="647" y="400"/>
                  </a:lnTo>
                  <a:lnTo>
                    <a:pt x="620" y="417"/>
                  </a:lnTo>
                  <a:lnTo>
                    <a:pt x="593" y="435"/>
                  </a:lnTo>
                  <a:lnTo>
                    <a:pt x="566" y="458"/>
                  </a:lnTo>
                  <a:lnTo>
                    <a:pt x="540" y="484"/>
                  </a:lnTo>
                  <a:lnTo>
                    <a:pt x="515" y="512"/>
                  </a:lnTo>
                  <a:lnTo>
                    <a:pt x="491" y="545"/>
                  </a:lnTo>
                  <a:lnTo>
                    <a:pt x="467" y="580"/>
                  </a:lnTo>
                  <a:lnTo>
                    <a:pt x="444" y="620"/>
                  </a:lnTo>
                  <a:lnTo>
                    <a:pt x="423" y="662"/>
                  </a:lnTo>
                  <a:lnTo>
                    <a:pt x="401" y="709"/>
                  </a:lnTo>
                  <a:lnTo>
                    <a:pt x="401" y="1756"/>
                  </a:lnTo>
                  <a:lnTo>
                    <a:pt x="0" y="1756"/>
                  </a:ln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5" name="Freeform 11"/>
            <p:cNvSpPr>
              <a:spLocks/>
            </p:cNvSpPr>
            <p:nvPr userDrawn="1"/>
          </p:nvSpPr>
          <p:spPr bwMode="auto">
            <a:xfrm>
              <a:off x="2718" y="731"/>
              <a:ext cx="202" cy="835"/>
            </a:xfrm>
            <a:custGeom>
              <a:avLst/>
              <a:gdLst>
                <a:gd name="T0" fmla="*/ 402 w 604"/>
                <a:gd name="T1" fmla="*/ 0 h 2505"/>
                <a:gd name="T2" fmla="*/ 402 w 604"/>
                <a:gd name="T3" fmla="*/ 2045 h 2505"/>
                <a:gd name="T4" fmla="*/ 403 w 604"/>
                <a:gd name="T5" fmla="*/ 2078 h 2505"/>
                <a:gd name="T6" fmla="*/ 409 w 604"/>
                <a:gd name="T7" fmla="*/ 2106 h 2505"/>
                <a:gd name="T8" fmla="*/ 419 w 604"/>
                <a:gd name="T9" fmla="*/ 2129 h 2505"/>
                <a:gd name="T10" fmla="*/ 430 w 604"/>
                <a:gd name="T11" fmla="*/ 2148 h 2505"/>
                <a:gd name="T12" fmla="*/ 443 w 604"/>
                <a:gd name="T13" fmla="*/ 2162 h 2505"/>
                <a:gd name="T14" fmla="*/ 457 w 604"/>
                <a:gd name="T15" fmla="*/ 2170 h 2505"/>
                <a:gd name="T16" fmla="*/ 473 w 604"/>
                <a:gd name="T17" fmla="*/ 2176 h 2505"/>
                <a:gd name="T18" fmla="*/ 488 w 604"/>
                <a:gd name="T19" fmla="*/ 2177 h 2505"/>
                <a:gd name="T20" fmla="*/ 515 w 604"/>
                <a:gd name="T21" fmla="*/ 2176 h 2505"/>
                <a:gd name="T22" fmla="*/ 552 w 604"/>
                <a:gd name="T23" fmla="*/ 2170 h 2505"/>
                <a:gd name="T24" fmla="*/ 604 w 604"/>
                <a:gd name="T25" fmla="*/ 2471 h 2505"/>
                <a:gd name="T26" fmla="*/ 563 w 604"/>
                <a:gd name="T27" fmla="*/ 2485 h 2505"/>
                <a:gd name="T28" fmla="*/ 515 w 604"/>
                <a:gd name="T29" fmla="*/ 2496 h 2505"/>
                <a:gd name="T30" fmla="*/ 457 w 604"/>
                <a:gd name="T31" fmla="*/ 2504 h 2505"/>
                <a:gd name="T32" fmla="*/ 392 w 604"/>
                <a:gd name="T33" fmla="*/ 2505 h 2505"/>
                <a:gd name="T34" fmla="*/ 365 w 604"/>
                <a:gd name="T35" fmla="*/ 2505 h 2505"/>
                <a:gd name="T36" fmla="*/ 315 w 604"/>
                <a:gd name="T37" fmla="*/ 2501 h 2505"/>
                <a:gd name="T38" fmla="*/ 270 w 604"/>
                <a:gd name="T39" fmla="*/ 2492 h 2505"/>
                <a:gd name="T40" fmla="*/ 228 w 604"/>
                <a:gd name="T41" fmla="*/ 2479 h 2505"/>
                <a:gd name="T42" fmla="*/ 190 w 604"/>
                <a:gd name="T43" fmla="*/ 2464 h 2505"/>
                <a:gd name="T44" fmla="*/ 158 w 604"/>
                <a:gd name="T45" fmla="*/ 2443 h 2505"/>
                <a:gd name="T46" fmla="*/ 126 w 604"/>
                <a:gd name="T47" fmla="*/ 2418 h 2505"/>
                <a:gd name="T48" fmla="*/ 101 w 604"/>
                <a:gd name="T49" fmla="*/ 2392 h 2505"/>
                <a:gd name="T50" fmla="*/ 77 w 604"/>
                <a:gd name="T51" fmla="*/ 2360 h 2505"/>
                <a:gd name="T52" fmla="*/ 57 w 604"/>
                <a:gd name="T53" fmla="*/ 2325 h 2505"/>
                <a:gd name="T54" fmla="*/ 40 w 604"/>
                <a:gd name="T55" fmla="*/ 2287 h 2505"/>
                <a:gd name="T56" fmla="*/ 27 w 604"/>
                <a:gd name="T57" fmla="*/ 2245 h 2505"/>
                <a:gd name="T58" fmla="*/ 16 w 604"/>
                <a:gd name="T59" fmla="*/ 2201 h 2505"/>
                <a:gd name="T60" fmla="*/ 6 w 604"/>
                <a:gd name="T61" fmla="*/ 2129 h 2505"/>
                <a:gd name="T62" fmla="*/ 0 w 604"/>
                <a:gd name="T63" fmla="*/ 2024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4" h="2505">
                  <a:moveTo>
                    <a:pt x="0" y="0"/>
                  </a:moveTo>
                  <a:lnTo>
                    <a:pt x="402" y="0"/>
                  </a:lnTo>
                  <a:lnTo>
                    <a:pt x="402" y="2045"/>
                  </a:lnTo>
                  <a:lnTo>
                    <a:pt x="402" y="2045"/>
                  </a:lnTo>
                  <a:lnTo>
                    <a:pt x="402" y="2062"/>
                  </a:lnTo>
                  <a:lnTo>
                    <a:pt x="403" y="2078"/>
                  </a:lnTo>
                  <a:lnTo>
                    <a:pt x="406" y="2094"/>
                  </a:lnTo>
                  <a:lnTo>
                    <a:pt x="409" y="2106"/>
                  </a:lnTo>
                  <a:lnTo>
                    <a:pt x="413" y="2119"/>
                  </a:lnTo>
                  <a:lnTo>
                    <a:pt x="419" y="2129"/>
                  </a:lnTo>
                  <a:lnTo>
                    <a:pt x="423" y="2139"/>
                  </a:lnTo>
                  <a:lnTo>
                    <a:pt x="430" y="2148"/>
                  </a:lnTo>
                  <a:lnTo>
                    <a:pt x="436" y="2155"/>
                  </a:lnTo>
                  <a:lnTo>
                    <a:pt x="443" y="2162"/>
                  </a:lnTo>
                  <a:lnTo>
                    <a:pt x="450" y="2166"/>
                  </a:lnTo>
                  <a:lnTo>
                    <a:pt x="457" y="2170"/>
                  </a:lnTo>
                  <a:lnTo>
                    <a:pt x="465" y="2173"/>
                  </a:lnTo>
                  <a:lnTo>
                    <a:pt x="473" y="2176"/>
                  </a:lnTo>
                  <a:lnTo>
                    <a:pt x="481" y="2177"/>
                  </a:lnTo>
                  <a:lnTo>
                    <a:pt x="488" y="2177"/>
                  </a:lnTo>
                  <a:lnTo>
                    <a:pt x="488" y="2177"/>
                  </a:lnTo>
                  <a:lnTo>
                    <a:pt x="515" y="2176"/>
                  </a:lnTo>
                  <a:lnTo>
                    <a:pt x="531" y="2174"/>
                  </a:lnTo>
                  <a:lnTo>
                    <a:pt x="552" y="2170"/>
                  </a:lnTo>
                  <a:lnTo>
                    <a:pt x="604" y="2471"/>
                  </a:lnTo>
                  <a:lnTo>
                    <a:pt x="604" y="2471"/>
                  </a:lnTo>
                  <a:lnTo>
                    <a:pt x="585" y="2478"/>
                  </a:lnTo>
                  <a:lnTo>
                    <a:pt x="563" y="2485"/>
                  </a:lnTo>
                  <a:lnTo>
                    <a:pt x="539" y="2491"/>
                  </a:lnTo>
                  <a:lnTo>
                    <a:pt x="515" y="2496"/>
                  </a:lnTo>
                  <a:lnTo>
                    <a:pt x="487" y="2499"/>
                  </a:lnTo>
                  <a:lnTo>
                    <a:pt x="457" y="2504"/>
                  </a:lnTo>
                  <a:lnTo>
                    <a:pt x="426" y="2505"/>
                  </a:lnTo>
                  <a:lnTo>
                    <a:pt x="392" y="2505"/>
                  </a:lnTo>
                  <a:lnTo>
                    <a:pt x="392" y="2505"/>
                  </a:lnTo>
                  <a:lnTo>
                    <a:pt x="365" y="2505"/>
                  </a:lnTo>
                  <a:lnTo>
                    <a:pt x="339" y="2504"/>
                  </a:lnTo>
                  <a:lnTo>
                    <a:pt x="315" y="2501"/>
                  </a:lnTo>
                  <a:lnTo>
                    <a:pt x="292" y="2496"/>
                  </a:lnTo>
                  <a:lnTo>
                    <a:pt x="270" y="2492"/>
                  </a:lnTo>
                  <a:lnTo>
                    <a:pt x="248" y="2487"/>
                  </a:lnTo>
                  <a:lnTo>
                    <a:pt x="228" y="2479"/>
                  </a:lnTo>
                  <a:lnTo>
                    <a:pt x="209" y="2472"/>
                  </a:lnTo>
                  <a:lnTo>
                    <a:pt x="190" y="2464"/>
                  </a:lnTo>
                  <a:lnTo>
                    <a:pt x="173" y="2454"/>
                  </a:lnTo>
                  <a:lnTo>
                    <a:pt x="158" y="2443"/>
                  </a:lnTo>
                  <a:lnTo>
                    <a:pt x="142" y="2431"/>
                  </a:lnTo>
                  <a:lnTo>
                    <a:pt x="126" y="2418"/>
                  </a:lnTo>
                  <a:lnTo>
                    <a:pt x="114" y="2406"/>
                  </a:lnTo>
                  <a:lnTo>
                    <a:pt x="101" y="2392"/>
                  </a:lnTo>
                  <a:lnTo>
                    <a:pt x="88" y="2376"/>
                  </a:lnTo>
                  <a:lnTo>
                    <a:pt x="77" y="2360"/>
                  </a:lnTo>
                  <a:lnTo>
                    <a:pt x="67" y="2343"/>
                  </a:lnTo>
                  <a:lnTo>
                    <a:pt x="57" y="2325"/>
                  </a:lnTo>
                  <a:lnTo>
                    <a:pt x="48" y="2306"/>
                  </a:lnTo>
                  <a:lnTo>
                    <a:pt x="40" y="2287"/>
                  </a:lnTo>
                  <a:lnTo>
                    <a:pt x="33" y="2267"/>
                  </a:lnTo>
                  <a:lnTo>
                    <a:pt x="27" y="2245"/>
                  </a:lnTo>
                  <a:lnTo>
                    <a:pt x="21" y="2224"/>
                  </a:lnTo>
                  <a:lnTo>
                    <a:pt x="16" y="2201"/>
                  </a:lnTo>
                  <a:lnTo>
                    <a:pt x="11" y="2179"/>
                  </a:lnTo>
                  <a:lnTo>
                    <a:pt x="6" y="2129"/>
                  </a:lnTo>
                  <a:lnTo>
                    <a:pt x="1" y="2078"/>
                  </a:lnTo>
                  <a:lnTo>
                    <a:pt x="0" y="20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6" name="Freeform 12"/>
            <p:cNvSpPr>
              <a:spLocks noEditPoints="1"/>
            </p:cNvSpPr>
            <p:nvPr userDrawn="1"/>
          </p:nvSpPr>
          <p:spPr bwMode="auto">
            <a:xfrm>
              <a:off x="2970" y="731"/>
              <a:ext cx="521" cy="835"/>
            </a:xfrm>
            <a:custGeom>
              <a:avLst/>
              <a:gdLst>
                <a:gd name="T0" fmla="*/ 796 w 1563"/>
                <a:gd name="T1" fmla="*/ 712 h 2505"/>
                <a:gd name="T2" fmla="*/ 919 w 1563"/>
                <a:gd name="T3" fmla="*/ 738 h 2505"/>
                <a:gd name="T4" fmla="*/ 1027 w 1563"/>
                <a:gd name="T5" fmla="*/ 787 h 2505"/>
                <a:gd name="T6" fmla="*/ 1126 w 1563"/>
                <a:gd name="T7" fmla="*/ 855 h 2505"/>
                <a:gd name="T8" fmla="*/ 1563 w 1563"/>
                <a:gd name="T9" fmla="*/ 0 h 2505"/>
                <a:gd name="T10" fmla="*/ 1190 w 1563"/>
                <a:gd name="T11" fmla="*/ 2278 h 2505"/>
                <a:gd name="T12" fmla="*/ 1114 w 1563"/>
                <a:gd name="T13" fmla="*/ 2346 h 2505"/>
                <a:gd name="T14" fmla="*/ 1000 w 1563"/>
                <a:gd name="T15" fmla="*/ 2423 h 2505"/>
                <a:gd name="T16" fmla="*/ 874 w 1563"/>
                <a:gd name="T17" fmla="*/ 2478 h 2505"/>
                <a:gd name="T18" fmla="*/ 739 w 1563"/>
                <a:gd name="T19" fmla="*/ 2505 h 2505"/>
                <a:gd name="T20" fmla="*/ 626 w 1563"/>
                <a:gd name="T21" fmla="*/ 2502 h 2505"/>
                <a:gd name="T22" fmla="*/ 481 w 1563"/>
                <a:gd name="T23" fmla="*/ 2471 h 2505"/>
                <a:gd name="T24" fmla="*/ 350 w 1563"/>
                <a:gd name="T25" fmla="*/ 2411 h 2505"/>
                <a:gd name="T26" fmla="*/ 240 w 1563"/>
                <a:gd name="T27" fmla="*/ 2323 h 2505"/>
                <a:gd name="T28" fmla="*/ 147 w 1563"/>
                <a:gd name="T29" fmla="*/ 2209 h 2505"/>
                <a:gd name="T30" fmla="*/ 77 w 1563"/>
                <a:gd name="T31" fmla="*/ 2067 h 2505"/>
                <a:gd name="T32" fmla="*/ 28 w 1563"/>
                <a:gd name="T33" fmla="*/ 1901 h 2505"/>
                <a:gd name="T34" fmla="*/ 3 w 1563"/>
                <a:gd name="T35" fmla="*/ 1712 h 2505"/>
                <a:gd name="T36" fmla="*/ 1 w 1563"/>
                <a:gd name="T37" fmla="*/ 1557 h 2505"/>
                <a:gd name="T38" fmla="*/ 24 w 1563"/>
                <a:gd name="T39" fmla="*/ 1363 h 2505"/>
                <a:gd name="T40" fmla="*/ 77 w 1563"/>
                <a:gd name="T41" fmla="*/ 1192 h 2505"/>
                <a:gd name="T42" fmla="*/ 152 w 1563"/>
                <a:gd name="T43" fmla="*/ 1044 h 2505"/>
                <a:gd name="T44" fmla="*/ 248 w 1563"/>
                <a:gd name="T45" fmla="*/ 921 h 2505"/>
                <a:gd name="T46" fmla="*/ 362 w 1563"/>
                <a:gd name="T47" fmla="*/ 824 h 2505"/>
                <a:gd name="T48" fmla="*/ 487 w 1563"/>
                <a:gd name="T49" fmla="*/ 756 h 2505"/>
                <a:gd name="T50" fmla="*/ 621 w 1563"/>
                <a:gd name="T51" fmla="*/ 718 h 2505"/>
                <a:gd name="T52" fmla="*/ 726 w 1563"/>
                <a:gd name="T53" fmla="*/ 708 h 2505"/>
                <a:gd name="T54" fmla="*/ 851 w 1563"/>
                <a:gd name="T55" fmla="*/ 2172 h 2505"/>
                <a:gd name="T56" fmla="*/ 945 w 1563"/>
                <a:gd name="T57" fmla="*/ 2148 h 2505"/>
                <a:gd name="T58" fmla="*/ 1033 w 1563"/>
                <a:gd name="T59" fmla="*/ 2101 h 2505"/>
                <a:gd name="T60" fmla="*/ 1119 w 1563"/>
                <a:gd name="T61" fmla="*/ 2028 h 2505"/>
                <a:gd name="T62" fmla="*/ 1162 w 1563"/>
                <a:gd name="T63" fmla="*/ 1183 h 2505"/>
                <a:gd name="T64" fmla="*/ 1074 w 1563"/>
                <a:gd name="T65" fmla="*/ 1116 h 2505"/>
                <a:gd name="T66" fmla="*/ 986 w 1563"/>
                <a:gd name="T67" fmla="*/ 1072 h 2505"/>
                <a:gd name="T68" fmla="*/ 899 w 1563"/>
                <a:gd name="T69" fmla="*/ 1047 h 2505"/>
                <a:gd name="T70" fmla="*/ 813 w 1563"/>
                <a:gd name="T71" fmla="*/ 1040 h 2505"/>
                <a:gd name="T72" fmla="*/ 752 w 1563"/>
                <a:gd name="T73" fmla="*/ 1045 h 2505"/>
                <a:gd name="T74" fmla="*/ 677 w 1563"/>
                <a:gd name="T75" fmla="*/ 1070 h 2505"/>
                <a:gd name="T76" fmla="*/ 607 w 1563"/>
                <a:gd name="T77" fmla="*/ 1111 h 2505"/>
                <a:gd name="T78" fmla="*/ 545 w 1563"/>
                <a:gd name="T79" fmla="*/ 1170 h 2505"/>
                <a:gd name="T80" fmla="*/ 494 w 1563"/>
                <a:gd name="T81" fmla="*/ 1247 h 2505"/>
                <a:gd name="T82" fmla="*/ 454 w 1563"/>
                <a:gd name="T83" fmla="*/ 1339 h 2505"/>
                <a:gd name="T84" fmla="*/ 427 w 1563"/>
                <a:gd name="T85" fmla="*/ 1448 h 2505"/>
                <a:gd name="T86" fmla="*/ 416 w 1563"/>
                <a:gd name="T87" fmla="*/ 1572 h 2505"/>
                <a:gd name="T88" fmla="*/ 418 w 1563"/>
                <a:gd name="T89" fmla="*/ 1705 h 2505"/>
                <a:gd name="T90" fmla="*/ 434 w 1563"/>
                <a:gd name="T91" fmla="*/ 1823 h 2505"/>
                <a:gd name="T92" fmla="*/ 464 w 1563"/>
                <a:gd name="T93" fmla="*/ 1925 h 2505"/>
                <a:gd name="T94" fmla="*/ 504 w 1563"/>
                <a:gd name="T95" fmla="*/ 2010 h 2505"/>
                <a:gd name="T96" fmla="*/ 556 w 1563"/>
                <a:gd name="T97" fmla="*/ 2078 h 2505"/>
                <a:gd name="T98" fmla="*/ 620 w 1563"/>
                <a:gd name="T99" fmla="*/ 2128 h 2505"/>
                <a:gd name="T100" fmla="*/ 694 w 1563"/>
                <a:gd name="T101" fmla="*/ 2159 h 2505"/>
                <a:gd name="T102" fmla="*/ 780 w 1563"/>
                <a:gd name="T103" fmla="*/ 2173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3" h="2505">
                  <a:moveTo>
                    <a:pt x="726" y="708"/>
                  </a:moveTo>
                  <a:lnTo>
                    <a:pt x="726" y="708"/>
                  </a:lnTo>
                  <a:lnTo>
                    <a:pt x="762" y="709"/>
                  </a:lnTo>
                  <a:lnTo>
                    <a:pt x="796" y="712"/>
                  </a:lnTo>
                  <a:lnTo>
                    <a:pt x="828" y="716"/>
                  </a:lnTo>
                  <a:lnTo>
                    <a:pt x="860" y="722"/>
                  </a:lnTo>
                  <a:lnTo>
                    <a:pt x="889" y="729"/>
                  </a:lnTo>
                  <a:lnTo>
                    <a:pt x="919" y="738"/>
                  </a:lnTo>
                  <a:lnTo>
                    <a:pt x="948" y="748"/>
                  </a:lnTo>
                  <a:lnTo>
                    <a:pt x="975" y="759"/>
                  </a:lnTo>
                  <a:lnTo>
                    <a:pt x="1000" y="772"/>
                  </a:lnTo>
                  <a:lnTo>
                    <a:pt x="1027" y="787"/>
                  </a:lnTo>
                  <a:lnTo>
                    <a:pt x="1053" y="801"/>
                  </a:lnTo>
                  <a:lnTo>
                    <a:pt x="1077" y="818"/>
                  </a:lnTo>
                  <a:lnTo>
                    <a:pt x="1102" y="837"/>
                  </a:lnTo>
                  <a:lnTo>
                    <a:pt x="1126" y="855"/>
                  </a:lnTo>
                  <a:lnTo>
                    <a:pt x="1176" y="896"/>
                  </a:lnTo>
                  <a:lnTo>
                    <a:pt x="1162" y="621"/>
                  </a:lnTo>
                  <a:lnTo>
                    <a:pt x="1162" y="0"/>
                  </a:lnTo>
                  <a:lnTo>
                    <a:pt x="1563" y="0"/>
                  </a:lnTo>
                  <a:lnTo>
                    <a:pt x="1563" y="2464"/>
                  </a:lnTo>
                  <a:lnTo>
                    <a:pt x="1231" y="2464"/>
                  </a:lnTo>
                  <a:lnTo>
                    <a:pt x="1204" y="2278"/>
                  </a:lnTo>
                  <a:lnTo>
                    <a:pt x="1190" y="2278"/>
                  </a:lnTo>
                  <a:lnTo>
                    <a:pt x="1190" y="2278"/>
                  </a:lnTo>
                  <a:lnTo>
                    <a:pt x="1166" y="2302"/>
                  </a:lnTo>
                  <a:lnTo>
                    <a:pt x="1141" y="2325"/>
                  </a:lnTo>
                  <a:lnTo>
                    <a:pt x="1114" y="2346"/>
                  </a:lnTo>
                  <a:lnTo>
                    <a:pt x="1087" y="2367"/>
                  </a:lnTo>
                  <a:lnTo>
                    <a:pt x="1058" y="2387"/>
                  </a:lnTo>
                  <a:lnTo>
                    <a:pt x="1030" y="2406"/>
                  </a:lnTo>
                  <a:lnTo>
                    <a:pt x="1000" y="2423"/>
                  </a:lnTo>
                  <a:lnTo>
                    <a:pt x="969" y="2440"/>
                  </a:lnTo>
                  <a:lnTo>
                    <a:pt x="938" y="2454"/>
                  </a:lnTo>
                  <a:lnTo>
                    <a:pt x="907" y="2467"/>
                  </a:lnTo>
                  <a:lnTo>
                    <a:pt x="874" y="2478"/>
                  </a:lnTo>
                  <a:lnTo>
                    <a:pt x="841" y="2488"/>
                  </a:lnTo>
                  <a:lnTo>
                    <a:pt x="807" y="2495"/>
                  </a:lnTo>
                  <a:lnTo>
                    <a:pt x="773" y="2501"/>
                  </a:lnTo>
                  <a:lnTo>
                    <a:pt x="739" y="2505"/>
                  </a:lnTo>
                  <a:lnTo>
                    <a:pt x="705" y="2505"/>
                  </a:lnTo>
                  <a:lnTo>
                    <a:pt x="705" y="2505"/>
                  </a:lnTo>
                  <a:lnTo>
                    <a:pt x="665" y="2505"/>
                  </a:lnTo>
                  <a:lnTo>
                    <a:pt x="626" y="2502"/>
                  </a:lnTo>
                  <a:lnTo>
                    <a:pt x="589" y="2496"/>
                  </a:lnTo>
                  <a:lnTo>
                    <a:pt x="552" y="2491"/>
                  </a:lnTo>
                  <a:lnTo>
                    <a:pt x="515" y="2481"/>
                  </a:lnTo>
                  <a:lnTo>
                    <a:pt x="481" y="2471"/>
                  </a:lnTo>
                  <a:lnTo>
                    <a:pt x="447" y="2458"/>
                  </a:lnTo>
                  <a:lnTo>
                    <a:pt x="413" y="2445"/>
                  </a:lnTo>
                  <a:lnTo>
                    <a:pt x="382" y="2428"/>
                  </a:lnTo>
                  <a:lnTo>
                    <a:pt x="350" y="2411"/>
                  </a:lnTo>
                  <a:lnTo>
                    <a:pt x="322" y="2392"/>
                  </a:lnTo>
                  <a:lnTo>
                    <a:pt x="294" y="2370"/>
                  </a:lnTo>
                  <a:lnTo>
                    <a:pt x="265" y="2348"/>
                  </a:lnTo>
                  <a:lnTo>
                    <a:pt x="240" y="2323"/>
                  </a:lnTo>
                  <a:lnTo>
                    <a:pt x="214" y="2296"/>
                  </a:lnTo>
                  <a:lnTo>
                    <a:pt x="191" y="2270"/>
                  </a:lnTo>
                  <a:lnTo>
                    <a:pt x="169" y="2240"/>
                  </a:lnTo>
                  <a:lnTo>
                    <a:pt x="147" y="2209"/>
                  </a:lnTo>
                  <a:lnTo>
                    <a:pt x="128" y="2176"/>
                  </a:lnTo>
                  <a:lnTo>
                    <a:pt x="109" y="2140"/>
                  </a:lnTo>
                  <a:lnTo>
                    <a:pt x="92" y="2105"/>
                  </a:lnTo>
                  <a:lnTo>
                    <a:pt x="77" y="2067"/>
                  </a:lnTo>
                  <a:lnTo>
                    <a:pt x="62" y="2028"/>
                  </a:lnTo>
                  <a:lnTo>
                    <a:pt x="50" y="1987"/>
                  </a:lnTo>
                  <a:lnTo>
                    <a:pt x="38" y="1945"/>
                  </a:lnTo>
                  <a:lnTo>
                    <a:pt x="28" y="1901"/>
                  </a:lnTo>
                  <a:lnTo>
                    <a:pt x="20" y="1857"/>
                  </a:lnTo>
                  <a:lnTo>
                    <a:pt x="13" y="1810"/>
                  </a:lnTo>
                  <a:lnTo>
                    <a:pt x="7" y="1762"/>
                  </a:lnTo>
                  <a:lnTo>
                    <a:pt x="3" y="1712"/>
                  </a:lnTo>
                  <a:lnTo>
                    <a:pt x="0" y="1661"/>
                  </a:lnTo>
                  <a:lnTo>
                    <a:pt x="0" y="1609"/>
                  </a:lnTo>
                  <a:lnTo>
                    <a:pt x="0" y="1609"/>
                  </a:lnTo>
                  <a:lnTo>
                    <a:pt x="1" y="1557"/>
                  </a:lnTo>
                  <a:lnTo>
                    <a:pt x="4" y="1506"/>
                  </a:lnTo>
                  <a:lnTo>
                    <a:pt x="8" y="1457"/>
                  </a:lnTo>
                  <a:lnTo>
                    <a:pt x="15" y="1410"/>
                  </a:lnTo>
                  <a:lnTo>
                    <a:pt x="24" y="1363"/>
                  </a:lnTo>
                  <a:lnTo>
                    <a:pt x="35" y="1318"/>
                  </a:lnTo>
                  <a:lnTo>
                    <a:pt x="47" y="1275"/>
                  </a:lnTo>
                  <a:lnTo>
                    <a:pt x="61" y="1233"/>
                  </a:lnTo>
                  <a:lnTo>
                    <a:pt x="77" y="1192"/>
                  </a:lnTo>
                  <a:lnTo>
                    <a:pt x="94" y="1152"/>
                  </a:lnTo>
                  <a:lnTo>
                    <a:pt x="111" y="1115"/>
                  </a:lnTo>
                  <a:lnTo>
                    <a:pt x="130" y="1078"/>
                  </a:lnTo>
                  <a:lnTo>
                    <a:pt x="152" y="1044"/>
                  </a:lnTo>
                  <a:lnTo>
                    <a:pt x="174" y="1010"/>
                  </a:lnTo>
                  <a:lnTo>
                    <a:pt x="199" y="979"/>
                  </a:lnTo>
                  <a:lnTo>
                    <a:pt x="223" y="949"/>
                  </a:lnTo>
                  <a:lnTo>
                    <a:pt x="248" y="921"/>
                  </a:lnTo>
                  <a:lnTo>
                    <a:pt x="275" y="894"/>
                  </a:lnTo>
                  <a:lnTo>
                    <a:pt x="304" y="870"/>
                  </a:lnTo>
                  <a:lnTo>
                    <a:pt x="332" y="845"/>
                  </a:lnTo>
                  <a:lnTo>
                    <a:pt x="362" y="824"/>
                  </a:lnTo>
                  <a:lnTo>
                    <a:pt x="391" y="804"/>
                  </a:lnTo>
                  <a:lnTo>
                    <a:pt x="423" y="787"/>
                  </a:lnTo>
                  <a:lnTo>
                    <a:pt x="455" y="770"/>
                  </a:lnTo>
                  <a:lnTo>
                    <a:pt x="487" y="756"/>
                  </a:lnTo>
                  <a:lnTo>
                    <a:pt x="521" y="743"/>
                  </a:lnTo>
                  <a:lnTo>
                    <a:pt x="553" y="733"/>
                  </a:lnTo>
                  <a:lnTo>
                    <a:pt x="587" y="725"/>
                  </a:lnTo>
                  <a:lnTo>
                    <a:pt x="621" y="718"/>
                  </a:lnTo>
                  <a:lnTo>
                    <a:pt x="655" y="712"/>
                  </a:lnTo>
                  <a:lnTo>
                    <a:pt x="691" y="709"/>
                  </a:lnTo>
                  <a:lnTo>
                    <a:pt x="726" y="708"/>
                  </a:lnTo>
                  <a:lnTo>
                    <a:pt x="726" y="708"/>
                  </a:lnTo>
                  <a:close/>
                  <a:moveTo>
                    <a:pt x="803" y="2174"/>
                  </a:moveTo>
                  <a:lnTo>
                    <a:pt x="803" y="2174"/>
                  </a:lnTo>
                  <a:lnTo>
                    <a:pt x="827" y="2173"/>
                  </a:lnTo>
                  <a:lnTo>
                    <a:pt x="851" y="2172"/>
                  </a:lnTo>
                  <a:lnTo>
                    <a:pt x="875" y="2167"/>
                  </a:lnTo>
                  <a:lnTo>
                    <a:pt x="898" y="2163"/>
                  </a:lnTo>
                  <a:lnTo>
                    <a:pt x="921" y="2156"/>
                  </a:lnTo>
                  <a:lnTo>
                    <a:pt x="945" y="2148"/>
                  </a:lnTo>
                  <a:lnTo>
                    <a:pt x="966" y="2139"/>
                  </a:lnTo>
                  <a:lnTo>
                    <a:pt x="989" y="2128"/>
                  </a:lnTo>
                  <a:lnTo>
                    <a:pt x="1010" y="2115"/>
                  </a:lnTo>
                  <a:lnTo>
                    <a:pt x="1033" y="2101"/>
                  </a:lnTo>
                  <a:lnTo>
                    <a:pt x="1054" y="2085"/>
                  </a:lnTo>
                  <a:lnTo>
                    <a:pt x="1075" y="2068"/>
                  </a:lnTo>
                  <a:lnTo>
                    <a:pt x="1098" y="2050"/>
                  </a:lnTo>
                  <a:lnTo>
                    <a:pt x="1119" y="2028"/>
                  </a:lnTo>
                  <a:lnTo>
                    <a:pt x="1141" y="2006"/>
                  </a:lnTo>
                  <a:lnTo>
                    <a:pt x="1162" y="1982"/>
                  </a:lnTo>
                  <a:lnTo>
                    <a:pt x="1162" y="1183"/>
                  </a:lnTo>
                  <a:lnTo>
                    <a:pt x="1162" y="1183"/>
                  </a:lnTo>
                  <a:lnTo>
                    <a:pt x="1139" y="1165"/>
                  </a:lnTo>
                  <a:lnTo>
                    <a:pt x="1118" y="1146"/>
                  </a:lnTo>
                  <a:lnTo>
                    <a:pt x="1095" y="1131"/>
                  </a:lnTo>
                  <a:lnTo>
                    <a:pt x="1074" y="1116"/>
                  </a:lnTo>
                  <a:lnTo>
                    <a:pt x="1051" y="1104"/>
                  </a:lnTo>
                  <a:lnTo>
                    <a:pt x="1030" y="1092"/>
                  </a:lnTo>
                  <a:lnTo>
                    <a:pt x="1007" y="1081"/>
                  </a:lnTo>
                  <a:lnTo>
                    <a:pt x="986" y="1072"/>
                  </a:lnTo>
                  <a:lnTo>
                    <a:pt x="965" y="1064"/>
                  </a:lnTo>
                  <a:lnTo>
                    <a:pt x="942" y="1058"/>
                  </a:lnTo>
                  <a:lnTo>
                    <a:pt x="921" y="1052"/>
                  </a:lnTo>
                  <a:lnTo>
                    <a:pt x="899" y="1047"/>
                  </a:lnTo>
                  <a:lnTo>
                    <a:pt x="878" y="1044"/>
                  </a:lnTo>
                  <a:lnTo>
                    <a:pt x="855" y="1041"/>
                  </a:lnTo>
                  <a:lnTo>
                    <a:pt x="834" y="1040"/>
                  </a:lnTo>
                  <a:lnTo>
                    <a:pt x="813" y="1040"/>
                  </a:lnTo>
                  <a:lnTo>
                    <a:pt x="813" y="1040"/>
                  </a:lnTo>
                  <a:lnTo>
                    <a:pt x="793" y="1041"/>
                  </a:lnTo>
                  <a:lnTo>
                    <a:pt x="772" y="1043"/>
                  </a:lnTo>
                  <a:lnTo>
                    <a:pt x="752" y="1045"/>
                  </a:lnTo>
                  <a:lnTo>
                    <a:pt x="732" y="1050"/>
                  </a:lnTo>
                  <a:lnTo>
                    <a:pt x="714" y="1055"/>
                  </a:lnTo>
                  <a:lnTo>
                    <a:pt x="695" y="1061"/>
                  </a:lnTo>
                  <a:lnTo>
                    <a:pt x="677" y="1070"/>
                  </a:lnTo>
                  <a:lnTo>
                    <a:pt x="658" y="1078"/>
                  </a:lnTo>
                  <a:lnTo>
                    <a:pt x="640" y="1088"/>
                  </a:lnTo>
                  <a:lnTo>
                    <a:pt x="623" y="1098"/>
                  </a:lnTo>
                  <a:lnTo>
                    <a:pt x="607" y="1111"/>
                  </a:lnTo>
                  <a:lnTo>
                    <a:pt x="590" y="1123"/>
                  </a:lnTo>
                  <a:lnTo>
                    <a:pt x="575" y="1138"/>
                  </a:lnTo>
                  <a:lnTo>
                    <a:pt x="560" y="1153"/>
                  </a:lnTo>
                  <a:lnTo>
                    <a:pt x="545" y="1170"/>
                  </a:lnTo>
                  <a:lnTo>
                    <a:pt x="532" y="1187"/>
                  </a:lnTo>
                  <a:lnTo>
                    <a:pt x="518" y="1206"/>
                  </a:lnTo>
                  <a:lnTo>
                    <a:pt x="506" y="1226"/>
                  </a:lnTo>
                  <a:lnTo>
                    <a:pt x="494" y="1247"/>
                  </a:lnTo>
                  <a:lnTo>
                    <a:pt x="482" y="1268"/>
                  </a:lnTo>
                  <a:lnTo>
                    <a:pt x="472" y="1291"/>
                  </a:lnTo>
                  <a:lnTo>
                    <a:pt x="462" y="1315"/>
                  </a:lnTo>
                  <a:lnTo>
                    <a:pt x="454" y="1339"/>
                  </a:lnTo>
                  <a:lnTo>
                    <a:pt x="447" y="1365"/>
                  </a:lnTo>
                  <a:lnTo>
                    <a:pt x="440" y="1392"/>
                  </a:lnTo>
                  <a:lnTo>
                    <a:pt x="433" y="1420"/>
                  </a:lnTo>
                  <a:lnTo>
                    <a:pt x="427" y="1448"/>
                  </a:lnTo>
                  <a:lnTo>
                    <a:pt x="423" y="1478"/>
                  </a:lnTo>
                  <a:lnTo>
                    <a:pt x="420" y="1508"/>
                  </a:lnTo>
                  <a:lnTo>
                    <a:pt x="417" y="1539"/>
                  </a:lnTo>
                  <a:lnTo>
                    <a:pt x="416" y="1572"/>
                  </a:lnTo>
                  <a:lnTo>
                    <a:pt x="416" y="1606"/>
                  </a:lnTo>
                  <a:lnTo>
                    <a:pt x="416" y="1606"/>
                  </a:lnTo>
                  <a:lnTo>
                    <a:pt x="417" y="1672"/>
                  </a:lnTo>
                  <a:lnTo>
                    <a:pt x="418" y="1705"/>
                  </a:lnTo>
                  <a:lnTo>
                    <a:pt x="421" y="1736"/>
                  </a:lnTo>
                  <a:lnTo>
                    <a:pt x="426" y="1766"/>
                  </a:lnTo>
                  <a:lnTo>
                    <a:pt x="430" y="1794"/>
                  </a:lnTo>
                  <a:lnTo>
                    <a:pt x="434" y="1823"/>
                  </a:lnTo>
                  <a:lnTo>
                    <a:pt x="441" y="1850"/>
                  </a:lnTo>
                  <a:lnTo>
                    <a:pt x="447" y="1877"/>
                  </a:lnTo>
                  <a:lnTo>
                    <a:pt x="455" y="1901"/>
                  </a:lnTo>
                  <a:lnTo>
                    <a:pt x="464" y="1925"/>
                  </a:lnTo>
                  <a:lnTo>
                    <a:pt x="472" y="1948"/>
                  </a:lnTo>
                  <a:lnTo>
                    <a:pt x="482" y="1969"/>
                  </a:lnTo>
                  <a:lnTo>
                    <a:pt x="492" y="1990"/>
                  </a:lnTo>
                  <a:lnTo>
                    <a:pt x="504" y="2010"/>
                  </a:lnTo>
                  <a:lnTo>
                    <a:pt x="516" y="2028"/>
                  </a:lnTo>
                  <a:lnTo>
                    <a:pt x="529" y="2045"/>
                  </a:lnTo>
                  <a:lnTo>
                    <a:pt x="542" y="2062"/>
                  </a:lnTo>
                  <a:lnTo>
                    <a:pt x="556" y="2078"/>
                  </a:lnTo>
                  <a:lnTo>
                    <a:pt x="570" y="2092"/>
                  </a:lnTo>
                  <a:lnTo>
                    <a:pt x="586" y="2105"/>
                  </a:lnTo>
                  <a:lnTo>
                    <a:pt x="603" y="2116"/>
                  </a:lnTo>
                  <a:lnTo>
                    <a:pt x="620" y="2128"/>
                  </a:lnTo>
                  <a:lnTo>
                    <a:pt x="637" y="2138"/>
                  </a:lnTo>
                  <a:lnTo>
                    <a:pt x="655" y="2146"/>
                  </a:lnTo>
                  <a:lnTo>
                    <a:pt x="675" y="2153"/>
                  </a:lnTo>
                  <a:lnTo>
                    <a:pt x="694" y="2159"/>
                  </a:lnTo>
                  <a:lnTo>
                    <a:pt x="715" y="2165"/>
                  </a:lnTo>
                  <a:lnTo>
                    <a:pt x="736" y="2169"/>
                  </a:lnTo>
                  <a:lnTo>
                    <a:pt x="758" y="2172"/>
                  </a:lnTo>
                  <a:lnTo>
                    <a:pt x="780" y="2173"/>
                  </a:lnTo>
                  <a:lnTo>
                    <a:pt x="803" y="2174"/>
                  </a:lnTo>
                  <a:lnTo>
                    <a:pt x="803" y="2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7" name="Freeform 13"/>
            <p:cNvSpPr>
              <a:spLocks/>
            </p:cNvSpPr>
            <p:nvPr userDrawn="1"/>
          </p:nvSpPr>
          <p:spPr bwMode="auto">
            <a:xfrm>
              <a:off x="3603" y="812"/>
              <a:ext cx="446" cy="740"/>
            </a:xfrm>
            <a:custGeom>
              <a:avLst/>
              <a:gdLst>
                <a:gd name="T0" fmla="*/ 0 w 1338"/>
                <a:gd name="T1" fmla="*/ 1892 h 2220"/>
                <a:gd name="T2" fmla="*/ 496 w 1338"/>
                <a:gd name="T3" fmla="*/ 1892 h 2220"/>
                <a:gd name="T4" fmla="*/ 496 w 1338"/>
                <a:gd name="T5" fmla="*/ 433 h 2220"/>
                <a:gd name="T6" fmla="*/ 88 w 1338"/>
                <a:gd name="T7" fmla="*/ 433 h 2220"/>
                <a:gd name="T8" fmla="*/ 88 w 1338"/>
                <a:gd name="T9" fmla="*/ 182 h 2220"/>
                <a:gd name="T10" fmla="*/ 88 w 1338"/>
                <a:gd name="T11" fmla="*/ 182 h 2220"/>
                <a:gd name="T12" fmla="*/ 167 w 1338"/>
                <a:gd name="T13" fmla="*/ 166 h 2220"/>
                <a:gd name="T14" fmla="*/ 241 w 1338"/>
                <a:gd name="T15" fmla="*/ 147 h 2220"/>
                <a:gd name="T16" fmla="*/ 309 w 1338"/>
                <a:gd name="T17" fmla="*/ 128 h 2220"/>
                <a:gd name="T18" fmla="*/ 374 w 1338"/>
                <a:gd name="T19" fmla="*/ 106 h 2220"/>
                <a:gd name="T20" fmla="*/ 435 w 1338"/>
                <a:gd name="T21" fmla="*/ 84 h 2220"/>
                <a:gd name="T22" fmla="*/ 492 w 1338"/>
                <a:gd name="T23" fmla="*/ 58 h 2220"/>
                <a:gd name="T24" fmla="*/ 547 w 1338"/>
                <a:gd name="T25" fmla="*/ 30 h 2220"/>
                <a:gd name="T26" fmla="*/ 600 w 1338"/>
                <a:gd name="T27" fmla="*/ 0 h 2220"/>
                <a:gd name="T28" fmla="*/ 901 w 1338"/>
                <a:gd name="T29" fmla="*/ 0 h 2220"/>
                <a:gd name="T30" fmla="*/ 901 w 1338"/>
                <a:gd name="T31" fmla="*/ 1892 h 2220"/>
                <a:gd name="T32" fmla="*/ 1338 w 1338"/>
                <a:gd name="T33" fmla="*/ 1892 h 2220"/>
                <a:gd name="T34" fmla="*/ 1338 w 1338"/>
                <a:gd name="T35" fmla="*/ 2220 h 2220"/>
                <a:gd name="T36" fmla="*/ 0 w 1338"/>
                <a:gd name="T37" fmla="*/ 2220 h 2220"/>
                <a:gd name="T38" fmla="*/ 0 w 1338"/>
                <a:gd name="T39" fmla="*/ 1892 h 2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8" h="2220">
                  <a:moveTo>
                    <a:pt x="0" y="1892"/>
                  </a:moveTo>
                  <a:lnTo>
                    <a:pt x="496" y="1892"/>
                  </a:lnTo>
                  <a:lnTo>
                    <a:pt x="496" y="433"/>
                  </a:lnTo>
                  <a:lnTo>
                    <a:pt x="88" y="433"/>
                  </a:lnTo>
                  <a:lnTo>
                    <a:pt x="88" y="182"/>
                  </a:lnTo>
                  <a:lnTo>
                    <a:pt x="88" y="182"/>
                  </a:lnTo>
                  <a:lnTo>
                    <a:pt x="167" y="166"/>
                  </a:lnTo>
                  <a:lnTo>
                    <a:pt x="241" y="147"/>
                  </a:lnTo>
                  <a:lnTo>
                    <a:pt x="309" y="128"/>
                  </a:lnTo>
                  <a:lnTo>
                    <a:pt x="374" y="106"/>
                  </a:lnTo>
                  <a:lnTo>
                    <a:pt x="435" y="84"/>
                  </a:lnTo>
                  <a:lnTo>
                    <a:pt x="492" y="58"/>
                  </a:lnTo>
                  <a:lnTo>
                    <a:pt x="547" y="30"/>
                  </a:lnTo>
                  <a:lnTo>
                    <a:pt x="600" y="0"/>
                  </a:lnTo>
                  <a:lnTo>
                    <a:pt x="901" y="0"/>
                  </a:lnTo>
                  <a:lnTo>
                    <a:pt x="901" y="1892"/>
                  </a:lnTo>
                  <a:lnTo>
                    <a:pt x="1338" y="1892"/>
                  </a:lnTo>
                  <a:lnTo>
                    <a:pt x="1338" y="2220"/>
                  </a:lnTo>
                  <a:lnTo>
                    <a:pt x="0" y="2220"/>
                  </a:lnTo>
                  <a:lnTo>
                    <a:pt x="0" y="18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98" name="Freeform 14"/>
            <p:cNvSpPr>
              <a:spLocks noEditPoints="1"/>
            </p:cNvSpPr>
            <p:nvPr userDrawn="1"/>
          </p:nvSpPr>
          <p:spPr bwMode="auto">
            <a:xfrm>
              <a:off x="4130" y="799"/>
              <a:ext cx="500" cy="767"/>
            </a:xfrm>
            <a:custGeom>
              <a:avLst/>
              <a:gdLst>
                <a:gd name="T0" fmla="*/ 323 w 1501"/>
                <a:gd name="T1" fmla="*/ 1875 h 2302"/>
                <a:gd name="T2" fmla="*/ 457 w 1501"/>
                <a:gd name="T3" fmla="*/ 1947 h 2302"/>
                <a:gd name="T4" fmla="*/ 607 w 1501"/>
                <a:gd name="T5" fmla="*/ 1974 h 2302"/>
                <a:gd name="T6" fmla="*/ 733 w 1501"/>
                <a:gd name="T7" fmla="*/ 1959 h 2302"/>
                <a:gd name="T8" fmla="*/ 870 w 1501"/>
                <a:gd name="T9" fmla="*/ 1893 h 2302"/>
                <a:gd name="T10" fmla="*/ 985 w 1501"/>
                <a:gd name="T11" fmla="*/ 1770 h 2302"/>
                <a:gd name="T12" fmla="*/ 1070 w 1501"/>
                <a:gd name="T13" fmla="*/ 1580 h 2302"/>
                <a:gd name="T14" fmla="*/ 1121 w 1501"/>
                <a:gd name="T15" fmla="*/ 1316 h 2302"/>
                <a:gd name="T16" fmla="*/ 1080 w 1501"/>
                <a:gd name="T17" fmla="*/ 1211 h 2302"/>
                <a:gd name="T18" fmla="*/ 899 w 1501"/>
                <a:gd name="T19" fmla="*/ 1343 h 2302"/>
                <a:gd name="T20" fmla="*/ 706 w 1501"/>
                <a:gd name="T21" fmla="*/ 1408 h 2302"/>
                <a:gd name="T22" fmla="*/ 542 w 1501"/>
                <a:gd name="T23" fmla="*/ 1407 h 2302"/>
                <a:gd name="T24" fmla="*/ 355 w 1501"/>
                <a:gd name="T25" fmla="*/ 1359 h 2302"/>
                <a:gd name="T26" fmla="*/ 201 w 1501"/>
                <a:gd name="T27" fmla="*/ 1264 h 2302"/>
                <a:gd name="T28" fmla="*/ 88 w 1501"/>
                <a:gd name="T29" fmla="*/ 1119 h 2302"/>
                <a:gd name="T30" fmla="*/ 18 w 1501"/>
                <a:gd name="T31" fmla="*/ 925 h 2302"/>
                <a:gd name="T32" fmla="*/ 0 w 1501"/>
                <a:gd name="T33" fmla="*/ 725 h 2302"/>
                <a:gd name="T34" fmla="*/ 31 w 1501"/>
                <a:gd name="T35" fmla="*/ 493 h 2302"/>
                <a:gd name="T36" fmla="*/ 120 w 1501"/>
                <a:gd name="T37" fmla="*/ 301 h 2302"/>
                <a:gd name="T38" fmla="*/ 255 w 1501"/>
                <a:gd name="T39" fmla="*/ 152 h 2302"/>
                <a:gd name="T40" fmla="*/ 428 w 1501"/>
                <a:gd name="T41" fmla="*/ 51 h 2302"/>
                <a:gd name="T42" fmla="*/ 627 w 1501"/>
                <a:gd name="T43" fmla="*/ 3 h 2302"/>
                <a:gd name="T44" fmla="*/ 817 w 1501"/>
                <a:gd name="T45" fmla="*/ 8 h 2302"/>
                <a:gd name="T46" fmla="*/ 1041 w 1501"/>
                <a:gd name="T47" fmla="*/ 81 h 2302"/>
                <a:gd name="T48" fmla="*/ 1233 w 1501"/>
                <a:gd name="T49" fmla="*/ 228 h 2302"/>
                <a:gd name="T50" fmla="*/ 1382 w 1501"/>
                <a:gd name="T51" fmla="*/ 454 h 2302"/>
                <a:gd name="T52" fmla="*/ 1474 w 1501"/>
                <a:gd name="T53" fmla="*/ 762 h 2302"/>
                <a:gd name="T54" fmla="*/ 1501 w 1501"/>
                <a:gd name="T55" fmla="*/ 1081 h 2302"/>
                <a:gd name="T56" fmla="*/ 1458 w 1501"/>
                <a:gd name="T57" fmla="*/ 1513 h 2302"/>
                <a:gd name="T58" fmla="*/ 1345 w 1501"/>
                <a:gd name="T59" fmla="*/ 1847 h 2302"/>
                <a:gd name="T60" fmla="*/ 1173 w 1501"/>
                <a:gd name="T61" fmla="*/ 2084 h 2302"/>
                <a:gd name="T62" fmla="*/ 958 w 1501"/>
                <a:gd name="T63" fmla="*/ 2232 h 2302"/>
                <a:gd name="T64" fmla="*/ 714 w 1501"/>
                <a:gd name="T65" fmla="*/ 2298 h 2302"/>
                <a:gd name="T66" fmla="*/ 487 w 1501"/>
                <a:gd name="T67" fmla="*/ 2291 h 2302"/>
                <a:gd name="T68" fmla="*/ 245 w 1501"/>
                <a:gd name="T69" fmla="*/ 2211 h 2302"/>
                <a:gd name="T70" fmla="*/ 59 w 1501"/>
                <a:gd name="T71" fmla="*/ 2076 h 2302"/>
                <a:gd name="T72" fmla="*/ 1105 w 1501"/>
                <a:gd name="T73" fmla="*/ 760 h 2302"/>
                <a:gd name="T74" fmla="*/ 1058 w 1501"/>
                <a:gd name="T75" fmla="*/ 587 h 2302"/>
                <a:gd name="T76" fmla="*/ 989 w 1501"/>
                <a:gd name="T77" fmla="*/ 457 h 2302"/>
                <a:gd name="T78" fmla="*/ 902 w 1501"/>
                <a:gd name="T79" fmla="*/ 369 h 2302"/>
                <a:gd name="T80" fmla="*/ 799 w 1501"/>
                <a:gd name="T81" fmla="*/ 319 h 2302"/>
                <a:gd name="T82" fmla="*/ 701 w 1501"/>
                <a:gd name="T83" fmla="*/ 306 h 2302"/>
                <a:gd name="T84" fmla="*/ 603 w 1501"/>
                <a:gd name="T85" fmla="*/ 322 h 2302"/>
                <a:gd name="T86" fmla="*/ 516 w 1501"/>
                <a:gd name="T87" fmla="*/ 369 h 2302"/>
                <a:gd name="T88" fmla="*/ 445 w 1501"/>
                <a:gd name="T89" fmla="*/ 444 h 2302"/>
                <a:gd name="T90" fmla="*/ 396 w 1501"/>
                <a:gd name="T91" fmla="*/ 546 h 2302"/>
                <a:gd name="T92" fmla="*/ 372 w 1501"/>
                <a:gd name="T93" fmla="*/ 676 h 2302"/>
                <a:gd name="T94" fmla="*/ 383 w 1501"/>
                <a:gd name="T95" fmla="*/ 859 h 2302"/>
                <a:gd name="T96" fmla="*/ 423 w 1501"/>
                <a:gd name="T97" fmla="*/ 966 h 2302"/>
                <a:gd name="T98" fmla="*/ 487 w 1501"/>
                <a:gd name="T99" fmla="*/ 1045 h 2302"/>
                <a:gd name="T100" fmla="*/ 573 w 1501"/>
                <a:gd name="T101" fmla="*/ 1098 h 2302"/>
                <a:gd name="T102" fmla="*/ 681 w 1501"/>
                <a:gd name="T103" fmla="*/ 1122 h 2302"/>
                <a:gd name="T104" fmla="*/ 820 w 1501"/>
                <a:gd name="T105" fmla="*/ 1109 h 2302"/>
                <a:gd name="T106" fmla="*/ 973 w 1501"/>
                <a:gd name="T107" fmla="*/ 1028 h 2302"/>
                <a:gd name="T108" fmla="*/ 1119 w 1501"/>
                <a:gd name="T109" fmla="*/ 865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1" h="2302">
                  <a:moveTo>
                    <a:pt x="251" y="1807"/>
                  </a:moveTo>
                  <a:lnTo>
                    <a:pt x="251" y="1807"/>
                  </a:lnTo>
                  <a:lnTo>
                    <a:pt x="267" y="1825"/>
                  </a:lnTo>
                  <a:lnTo>
                    <a:pt x="285" y="1842"/>
                  </a:lnTo>
                  <a:lnTo>
                    <a:pt x="304" y="1858"/>
                  </a:lnTo>
                  <a:lnTo>
                    <a:pt x="323" y="1875"/>
                  </a:lnTo>
                  <a:lnTo>
                    <a:pt x="343" y="1889"/>
                  </a:lnTo>
                  <a:lnTo>
                    <a:pt x="365" y="1903"/>
                  </a:lnTo>
                  <a:lnTo>
                    <a:pt x="386" y="1916"/>
                  </a:lnTo>
                  <a:lnTo>
                    <a:pt x="410" y="1928"/>
                  </a:lnTo>
                  <a:lnTo>
                    <a:pt x="433" y="1937"/>
                  </a:lnTo>
                  <a:lnTo>
                    <a:pt x="457" y="1947"/>
                  </a:lnTo>
                  <a:lnTo>
                    <a:pt x="481" y="1956"/>
                  </a:lnTo>
                  <a:lnTo>
                    <a:pt x="505" y="1962"/>
                  </a:lnTo>
                  <a:lnTo>
                    <a:pt x="531" y="1967"/>
                  </a:lnTo>
                  <a:lnTo>
                    <a:pt x="556" y="1971"/>
                  </a:lnTo>
                  <a:lnTo>
                    <a:pt x="582" y="1974"/>
                  </a:lnTo>
                  <a:lnTo>
                    <a:pt x="607" y="1974"/>
                  </a:lnTo>
                  <a:lnTo>
                    <a:pt x="607" y="1974"/>
                  </a:lnTo>
                  <a:lnTo>
                    <a:pt x="633" y="1974"/>
                  </a:lnTo>
                  <a:lnTo>
                    <a:pt x="658" y="1971"/>
                  </a:lnTo>
                  <a:lnTo>
                    <a:pt x="684" y="1969"/>
                  </a:lnTo>
                  <a:lnTo>
                    <a:pt x="709" y="1964"/>
                  </a:lnTo>
                  <a:lnTo>
                    <a:pt x="733" y="1959"/>
                  </a:lnTo>
                  <a:lnTo>
                    <a:pt x="758" y="1952"/>
                  </a:lnTo>
                  <a:lnTo>
                    <a:pt x="782" y="1943"/>
                  </a:lnTo>
                  <a:lnTo>
                    <a:pt x="804" y="1933"/>
                  </a:lnTo>
                  <a:lnTo>
                    <a:pt x="827" y="1920"/>
                  </a:lnTo>
                  <a:lnTo>
                    <a:pt x="848" y="1908"/>
                  </a:lnTo>
                  <a:lnTo>
                    <a:pt x="870" y="1893"/>
                  </a:lnTo>
                  <a:lnTo>
                    <a:pt x="891" y="1876"/>
                  </a:lnTo>
                  <a:lnTo>
                    <a:pt x="911" y="1859"/>
                  </a:lnTo>
                  <a:lnTo>
                    <a:pt x="931" y="1840"/>
                  </a:lnTo>
                  <a:lnTo>
                    <a:pt x="949" y="1818"/>
                  </a:lnTo>
                  <a:lnTo>
                    <a:pt x="968" y="1794"/>
                  </a:lnTo>
                  <a:lnTo>
                    <a:pt x="985" y="1770"/>
                  </a:lnTo>
                  <a:lnTo>
                    <a:pt x="1000" y="1743"/>
                  </a:lnTo>
                  <a:lnTo>
                    <a:pt x="1016" y="1715"/>
                  </a:lnTo>
                  <a:lnTo>
                    <a:pt x="1031" y="1684"/>
                  </a:lnTo>
                  <a:lnTo>
                    <a:pt x="1044" y="1651"/>
                  </a:lnTo>
                  <a:lnTo>
                    <a:pt x="1057" y="1617"/>
                  </a:lnTo>
                  <a:lnTo>
                    <a:pt x="1070" y="1580"/>
                  </a:lnTo>
                  <a:lnTo>
                    <a:pt x="1081" y="1542"/>
                  </a:lnTo>
                  <a:lnTo>
                    <a:pt x="1091" y="1501"/>
                  </a:lnTo>
                  <a:lnTo>
                    <a:pt x="1099" y="1458"/>
                  </a:lnTo>
                  <a:lnTo>
                    <a:pt x="1108" y="1413"/>
                  </a:lnTo>
                  <a:lnTo>
                    <a:pt x="1115" y="1366"/>
                  </a:lnTo>
                  <a:lnTo>
                    <a:pt x="1121" y="1316"/>
                  </a:lnTo>
                  <a:lnTo>
                    <a:pt x="1125" y="1265"/>
                  </a:lnTo>
                  <a:lnTo>
                    <a:pt x="1128" y="1211"/>
                  </a:lnTo>
                  <a:lnTo>
                    <a:pt x="1131" y="1154"/>
                  </a:lnTo>
                  <a:lnTo>
                    <a:pt x="1131" y="1154"/>
                  </a:lnTo>
                  <a:lnTo>
                    <a:pt x="1105" y="1184"/>
                  </a:lnTo>
                  <a:lnTo>
                    <a:pt x="1080" y="1211"/>
                  </a:lnTo>
                  <a:lnTo>
                    <a:pt x="1051" y="1238"/>
                  </a:lnTo>
                  <a:lnTo>
                    <a:pt x="1023" y="1262"/>
                  </a:lnTo>
                  <a:lnTo>
                    <a:pt x="993" y="1285"/>
                  </a:lnTo>
                  <a:lnTo>
                    <a:pt x="962" y="1306"/>
                  </a:lnTo>
                  <a:lnTo>
                    <a:pt x="932" y="1326"/>
                  </a:lnTo>
                  <a:lnTo>
                    <a:pt x="899" y="1343"/>
                  </a:lnTo>
                  <a:lnTo>
                    <a:pt x="868" y="1360"/>
                  </a:lnTo>
                  <a:lnTo>
                    <a:pt x="836" y="1373"/>
                  </a:lnTo>
                  <a:lnTo>
                    <a:pt x="803" y="1386"/>
                  </a:lnTo>
                  <a:lnTo>
                    <a:pt x="770" y="1394"/>
                  </a:lnTo>
                  <a:lnTo>
                    <a:pt x="739" y="1403"/>
                  </a:lnTo>
                  <a:lnTo>
                    <a:pt x="706" y="1408"/>
                  </a:lnTo>
                  <a:lnTo>
                    <a:pt x="675" y="1411"/>
                  </a:lnTo>
                  <a:lnTo>
                    <a:pt x="645" y="1413"/>
                  </a:lnTo>
                  <a:lnTo>
                    <a:pt x="645" y="1413"/>
                  </a:lnTo>
                  <a:lnTo>
                    <a:pt x="610" y="1413"/>
                  </a:lnTo>
                  <a:lnTo>
                    <a:pt x="576" y="1410"/>
                  </a:lnTo>
                  <a:lnTo>
                    <a:pt x="542" y="1407"/>
                  </a:lnTo>
                  <a:lnTo>
                    <a:pt x="508" y="1403"/>
                  </a:lnTo>
                  <a:lnTo>
                    <a:pt x="477" y="1396"/>
                  </a:lnTo>
                  <a:lnTo>
                    <a:pt x="444" y="1389"/>
                  </a:lnTo>
                  <a:lnTo>
                    <a:pt x="414" y="1380"/>
                  </a:lnTo>
                  <a:lnTo>
                    <a:pt x="384" y="1370"/>
                  </a:lnTo>
                  <a:lnTo>
                    <a:pt x="355" y="1359"/>
                  </a:lnTo>
                  <a:lnTo>
                    <a:pt x="328" y="1347"/>
                  </a:lnTo>
                  <a:lnTo>
                    <a:pt x="299" y="1333"/>
                  </a:lnTo>
                  <a:lnTo>
                    <a:pt x="274" y="1318"/>
                  </a:lnTo>
                  <a:lnTo>
                    <a:pt x="248" y="1301"/>
                  </a:lnTo>
                  <a:lnTo>
                    <a:pt x="224" y="1284"/>
                  </a:lnTo>
                  <a:lnTo>
                    <a:pt x="201" y="1264"/>
                  </a:lnTo>
                  <a:lnTo>
                    <a:pt x="180" y="1242"/>
                  </a:lnTo>
                  <a:lnTo>
                    <a:pt x="159" y="1221"/>
                  </a:lnTo>
                  <a:lnTo>
                    <a:pt x="139" y="1197"/>
                  </a:lnTo>
                  <a:lnTo>
                    <a:pt x="120" y="1173"/>
                  </a:lnTo>
                  <a:lnTo>
                    <a:pt x="103" y="1146"/>
                  </a:lnTo>
                  <a:lnTo>
                    <a:pt x="88" y="1119"/>
                  </a:lnTo>
                  <a:lnTo>
                    <a:pt x="72" y="1091"/>
                  </a:lnTo>
                  <a:lnTo>
                    <a:pt x="59" y="1059"/>
                  </a:lnTo>
                  <a:lnTo>
                    <a:pt x="47" y="1028"/>
                  </a:lnTo>
                  <a:lnTo>
                    <a:pt x="37" y="996"/>
                  </a:lnTo>
                  <a:lnTo>
                    <a:pt x="27" y="962"/>
                  </a:lnTo>
                  <a:lnTo>
                    <a:pt x="18" y="925"/>
                  </a:lnTo>
                  <a:lnTo>
                    <a:pt x="11" y="888"/>
                  </a:lnTo>
                  <a:lnTo>
                    <a:pt x="7" y="849"/>
                  </a:lnTo>
                  <a:lnTo>
                    <a:pt x="3" y="810"/>
                  </a:lnTo>
                  <a:lnTo>
                    <a:pt x="0" y="769"/>
                  </a:lnTo>
                  <a:lnTo>
                    <a:pt x="0" y="725"/>
                  </a:lnTo>
                  <a:lnTo>
                    <a:pt x="0" y="725"/>
                  </a:lnTo>
                  <a:lnTo>
                    <a:pt x="0" y="684"/>
                  </a:lnTo>
                  <a:lnTo>
                    <a:pt x="3" y="644"/>
                  </a:lnTo>
                  <a:lnTo>
                    <a:pt x="8" y="606"/>
                  </a:lnTo>
                  <a:lnTo>
                    <a:pt x="14" y="567"/>
                  </a:lnTo>
                  <a:lnTo>
                    <a:pt x="21" y="530"/>
                  </a:lnTo>
                  <a:lnTo>
                    <a:pt x="31" y="493"/>
                  </a:lnTo>
                  <a:lnTo>
                    <a:pt x="42" y="458"/>
                  </a:lnTo>
                  <a:lnTo>
                    <a:pt x="55" y="425"/>
                  </a:lnTo>
                  <a:lnTo>
                    <a:pt x="69" y="393"/>
                  </a:lnTo>
                  <a:lnTo>
                    <a:pt x="85" y="360"/>
                  </a:lnTo>
                  <a:lnTo>
                    <a:pt x="102" y="330"/>
                  </a:lnTo>
                  <a:lnTo>
                    <a:pt x="120" y="301"/>
                  </a:lnTo>
                  <a:lnTo>
                    <a:pt x="140" y="272"/>
                  </a:lnTo>
                  <a:lnTo>
                    <a:pt x="160" y="245"/>
                  </a:lnTo>
                  <a:lnTo>
                    <a:pt x="183" y="220"/>
                  </a:lnTo>
                  <a:lnTo>
                    <a:pt x="206" y="196"/>
                  </a:lnTo>
                  <a:lnTo>
                    <a:pt x="230" y="173"/>
                  </a:lnTo>
                  <a:lnTo>
                    <a:pt x="255" y="152"/>
                  </a:lnTo>
                  <a:lnTo>
                    <a:pt x="282" y="132"/>
                  </a:lnTo>
                  <a:lnTo>
                    <a:pt x="309" y="112"/>
                  </a:lnTo>
                  <a:lnTo>
                    <a:pt x="338" y="95"/>
                  </a:lnTo>
                  <a:lnTo>
                    <a:pt x="367" y="78"/>
                  </a:lnTo>
                  <a:lnTo>
                    <a:pt x="397" y="64"/>
                  </a:lnTo>
                  <a:lnTo>
                    <a:pt x="428" y="51"/>
                  </a:lnTo>
                  <a:lnTo>
                    <a:pt x="460" y="38"/>
                  </a:lnTo>
                  <a:lnTo>
                    <a:pt x="492" y="28"/>
                  </a:lnTo>
                  <a:lnTo>
                    <a:pt x="525" y="20"/>
                  </a:lnTo>
                  <a:lnTo>
                    <a:pt x="559" y="13"/>
                  </a:lnTo>
                  <a:lnTo>
                    <a:pt x="593" y="7"/>
                  </a:lnTo>
                  <a:lnTo>
                    <a:pt x="627" y="3"/>
                  </a:lnTo>
                  <a:lnTo>
                    <a:pt x="662" y="0"/>
                  </a:lnTo>
                  <a:lnTo>
                    <a:pt x="698" y="0"/>
                  </a:lnTo>
                  <a:lnTo>
                    <a:pt x="698" y="0"/>
                  </a:lnTo>
                  <a:lnTo>
                    <a:pt x="738" y="0"/>
                  </a:lnTo>
                  <a:lnTo>
                    <a:pt x="777" y="3"/>
                  </a:lnTo>
                  <a:lnTo>
                    <a:pt x="817" y="8"/>
                  </a:lnTo>
                  <a:lnTo>
                    <a:pt x="857" y="15"/>
                  </a:lnTo>
                  <a:lnTo>
                    <a:pt x="895" y="24"/>
                  </a:lnTo>
                  <a:lnTo>
                    <a:pt x="932" y="35"/>
                  </a:lnTo>
                  <a:lnTo>
                    <a:pt x="969" y="48"/>
                  </a:lnTo>
                  <a:lnTo>
                    <a:pt x="1006" y="64"/>
                  </a:lnTo>
                  <a:lnTo>
                    <a:pt x="1041" y="81"/>
                  </a:lnTo>
                  <a:lnTo>
                    <a:pt x="1075" y="101"/>
                  </a:lnTo>
                  <a:lnTo>
                    <a:pt x="1109" y="122"/>
                  </a:lnTo>
                  <a:lnTo>
                    <a:pt x="1142" y="145"/>
                  </a:lnTo>
                  <a:lnTo>
                    <a:pt x="1173" y="170"/>
                  </a:lnTo>
                  <a:lnTo>
                    <a:pt x="1204" y="198"/>
                  </a:lnTo>
                  <a:lnTo>
                    <a:pt x="1233" y="228"/>
                  </a:lnTo>
                  <a:lnTo>
                    <a:pt x="1261" y="261"/>
                  </a:lnTo>
                  <a:lnTo>
                    <a:pt x="1288" y="295"/>
                  </a:lnTo>
                  <a:lnTo>
                    <a:pt x="1314" y="330"/>
                  </a:lnTo>
                  <a:lnTo>
                    <a:pt x="1338" y="370"/>
                  </a:lnTo>
                  <a:lnTo>
                    <a:pt x="1361" y="411"/>
                  </a:lnTo>
                  <a:lnTo>
                    <a:pt x="1382" y="454"/>
                  </a:lnTo>
                  <a:lnTo>
                    <a:pt x="1402" y="499"/>
                  </a:lnTo>
                  <a:lnTo>
                    <a:pt x="1420" y="547"/>
                  </a:lnTo>
                  <a:lnTo>
                    <a:pt x="1436" y="597"/>
                  </a:lnTo>
                  <a:lnTo>
                    <a:pt x="1450" y="649"/>
                  </a:lnTo>
                  <a:lnTo>
                    <a:pt x="1464" y="703"/>
                  </a:lnTo>
                  <a:lnTo>
                    <a:pt x="1474" y="762"/>
                  </a:lnTo>
                  <a:lnTo>
                    <a:pt x="1484" y="820"/>
                  </a:lnTo>
                  <a:lnTo>
                    <a:pt x="1491" y="882"/>
                  </a:lnTo>
                  <a:lnTo>
                    <a:pt x="1497" y="946"/>
                  </a:lnTo>
                  <a:lnTo>
                    <a:pt x="1500" y="1013"/>
                  </a:lnTo>
                  <a:lnTo>
                    <a:pt x="1501" y="1081"/>
                  </a:lnTo>
                  <a:lnTo>
                    <a:pt x="1501" y="1081"/>
                  </a:lnTo>
                  <a:lnTo>
                    <a:pt x="1500" y="1160"/>
                  </a:lnTo>
                  <a:lnTo>
                    <a:pt x="1495" y="1237"/>
                  </a:lnTo>
                  <a:lnTo>
                    <a:pt x="1490" y="1310"/>
                  </a:lnTo>
                  <a:lnTo>
                    <a:pt x="1481" y="1381"/>
                  </a:lnTo>
                  <a:lnTo>
                    <a:pt x="1471" y="1450"/>
                  </a:lnTo>
                  <a:lnTo>
                    <a:pt x="1458" y="1513"/>
                  </a:lnTo>
                  <a:lnTo>
                    <a:pt x="1444" y="1576"/>
                  </a:lnTo>
                  <a:lnTo>
                    <a:pt x="1429" y="1635"/>
                  </a:lnTo>
                  <a:lnTo>
                    <a:pt x="1410" y="1692"/>
                  </a:lnTo>
                  <a:lnTo>
                    <a:pt x="1390" y="1746"/>
                  </a:lnTo>
                  <a:lnTo>
                    <a:pt x="1369" y="1797"/>
                  </a:lnTo>
                  <a:lnTo>
                    <a:pt x="1345" y="1847"/>
                  </a:lnTo>
                  <a:lnTo>
                    <a:pt x="1319" y="1892"/>
                  </a:lnTo>
                  <a:lnTo>
                    <a:pt x="1294" y="1936"/>
                  </a:lnTo>
                  <a:lnTo>
                    <a:pt x="1265" y="1977"/>
                  </a:lnTo>
                  <a:lnTo>
                    <a:pt x="1236" y="2015"/>
                  </a:lnTo>
                  <a:lnTo>
                    <a:pt x="1204" y="2051"/>
                  </a:lnTo>
                  <a:lnTo>
                    <a:pt x="1173" y="2084"/>
                  </a:lnTo>
                  <a:lnTo>
                    <a:pt x="1139" y="2115"/>
                  </a:lnTo>
                  <a:lnTo>
                    <a:pt x="1105" y="2143"/>
                  </a:lnTo>
                  <a:lnTo>
                    <a:pt x="1070" y="2169"/>
                  </a:lnTo>
                  <a:lnTo>
                    <a:pt x="1033" y="2193"/>
                  </a:lnTo>
                  <a:lnTo>
                    <a:pt x="996" y="2214"/>
                  </a:lnTo>
                  <a:lnTo>
                    <a:pt x="958" y="2232"/>
                  </a:lnTo>
                  <a:lnTo>
                    <a:pt x="918" y="2250"/>
                  </a:lnTo>
                  <a:lnTo>
                    <a:pt x="878" y="2264"/>
                  </a:lnTo>
                  <a:lnTo>
                    <a:pt x="837" y="2275"/>
                  </a:lnTo>
                  <a:lnTo>
                    <a:pt x="797" y="2285"/>
                  </a:lnTo>
                  <a:lnTo>
                    <a:pt x="755" y="2293"/>
                  </a:lnTo>
                  <a:lnTo>
                    <a:pt x="714" y="2298"/>
                  </a:lnTo>
                  <a:lnTo>
                    <a:pt x="671" y="2302"/>
                  </a:lnTo>
                  <a:lnTo>
                    <a:pt x="628" y="2302"/>
                  </a:lnTo>
                  <a:lnTo>
                    <a:pt x="628" y="2302"/>
                  </a:lnTo>
                  <a:lnTo>
                    <a:pt x="579" y="2301"/>
                  </a:lnTo>
                  <a:lnTo>
                    <a:pt x="532" y="2298"/>
                  </a:lnTo>
                  <a:lnTo>
                    <a:pt x="487" y="2291"/>
                  </a:lnTo>
                  <a:lnTo>
                    <a:pt x="443" y="2282"/>
                  </a:lnTo>
                  <a:lnTo>
                    <a:pt x="400" y="2272"/>
                  </a:lnTo>
                  <a:lnTo>
                    <a:pt x="359" y="2259"/>
                  </a:lnTo>
                  <a:lnTo>
                    <a:pt x="319" y="2245"/>
                  </a:lnTo>
                  <a:lnTo>
                    <a:pt x="281" y="2230"/>
                  </a:lnTo>
                  <a:lnTo>
                    <a:pt x="245" y="2211"/>
                  </a:lnTo>
                  <a:lnTo>
                    <a:pt x="210" y="2191"/>
                  </a:lnTo>
                  <a:lnTo>
                    <a:pt x="177" y="2172"/>
                  </a:lnTo>
                  <a:lnTo>
                    <a:pt x="146" y="2149"/>
                  </a:lnTo>
                  <a:lnTo>
                    <a:pt x="116" y="2126"/>
                  </a:lnTo>
                  <a:lnTo>
                    <a:pt x="88" y="2102"/>
                  </a:lnTo>
                  <a:lnTo>
                    <a:pt x="59" y="2076"/>
                  </a:lnTo>
                  <a:lnTo>
                    <a:pt x="34" y="2051"/>
                  </a:lnTo>
                  <a:lnTo>
                    <a:pt x="251" y="1807"/>
                  </a:lnTo>
                  <a:close/>
                  <a:moveTo>
                    <a:pt x="1119" y="865"/>
                  </a:moveTo>
                  <a:lnTo>
                    <a:pt x="1119" y="865"/>
                  </a:lnTo>
                  <a:lnTo>
                    <a:pt x="1111" y="794"/>
                  </a:lnTo>
                  <a:lnTo>
                    <a:pt x="1105" y="760"/>
                  </a:lnTo>
                  <a:lnTo>
                    <a:pt x="1099" y="729"/>
                  </a:lnTo>
                  <a:lnTo>
                    <a:pt x="1092" y="698"/>
                  </a:lnTo>
                  <a:lnTo>
                    <a:pt x="1084" y="668"/>
                  </a:lnTo>
                  <a:lnTo>
                    <a:pt x="1077" y="640"/>
                  </a:lnTo>
                  <a:lnTo>
                    <a:pt x="1067" y="613"/>
                  </a:lnTo>
                  <a:lnTo>
                    <a:pt x="1058" y="587"/>
                  </a:lnTo>
                  <a:lnTo>
                    <a:pt x="1048" y="562"/>
                  </a:lnTo>
                  <a:lnTo>
                    <a:pt x="1037" y="539"/>
                  </a:lnTo>
                  <a:lnTo>
                    <a:pt x="1026" y="516"/>
                  </a:lnTo>
                  <a:lnTo>
                    <a:pt x="1014" y="495"/>
                  </a:lnTo>
                  <a:lnTo>
                    <a:pt x="1002" y="475"/>
                  </a:lnTo>
                  <a:lnTo>
                    <a:pt x="989" y="457"/>
                  </a:lnTo>
                  <a:lnTo>
                    <a:pt x="976" y="440"/>
                  </a:lnTo>
                  <a:lnTo>
                    <a:pt x="962" y="423"/>
                  </a:lnTo>
                  <a:lnTo>
                    <a:pt x="948" y="407"/>
                  </a:lnTo>
                  <a:lnTo>
                    <a:pt x="933" y="393"/>
                  </a:lnTo>
                  <a:lnTo>
                    <a:pt x="918" y="380"/>
                  </a:lnTo>
                  <a:lnTo>
                    <a:pt x="902" y="369"/>
                  </a:lnTo>
                  <a:lnTo>
                    <a:pt x="885" y="357"/>
                  </a:lnTo>
                  <a:lnTo>
                    <a:pt x="870" y="347"/>
                  </a:lnTo>
                  <a:lnTo>
                    <a:pt x="853" y="339"/>
                  </a:lnTo>
                  <a:lnTo>
                    <a:pt x="834" y="332"/>
                  </a:lnTo>
                  <a:lnTo>
                    <a:pt x="817" y="325"/>
                  </a:lnTo>
                  <a:lnTo>
                    <a:pt x="799" y="319"/>
                  </a:lnTo>
                  <a:lnTo>
                    <a:pt x="780" y="315"/>
                  </a:lnTo>
                  <a:lnTo>
                    <a:pt x="760" y="310"/>
                  </a:lnTo>
                  <a:lnTo>
                    <a:pt x="741" y="309"/>
                  </a:lnTo>
                  <a:lnTo>
                    <a:pt x="721" y="308"/>
                  </a:lnTo>
                  <a:lnTo>
                    <a:pt x="701" y="306"/>
                  </a:lnTo>
                  <a:lnTo>
                    <a:pt x="701" y="306"/>
                  </a:lnTo>
                  <a:lnTo>
                    <a:pt x="684" y="306"/>
                  </a:lnTo>
                  <a:lnTo>
                    <a:pt x="668" y="308"/>
                  </a:lnTo>
                  <a:lnTo>
                    <a:pt x="651" y="310"/>
                  </a:lnTo>
                  <a:lnTo>
                    <a:pt x="634" y="313"/>
                  </a:lnTo>
                  <a:lnTo>
                    <a:pt x="618" y="318"/>
                  </a:lnTo>
                  <a:lnTo>
                    <a:pt x="603" y="322"/>
                  </a:lnTo>
                  <a:lnTo>
                    <a:pt x="587" y="328"/>
                  </a:lnTo>
                  <a:lnTo>
                    <a:pt x="573" y="335"/>
                  </a:lnTo>
                  <a:lnTo>
                    <a:pt x="557" y="342"/>
                  </a:lnTo>
                  <a:lnTo>
                    <a:pt x="543" y="349"/>
                  </a:lnTo>
                  <a:lnTo>
                    <a:pt x="531" y="359"/>
                  </a:lnTo>
                  <a:lnTo>
                    <a:pt x="516" y="369"/>
                  </a:lnTo>
                  <a:lnTo>
                    <a:pt x="504" y="379"/>
                  </a:lnTo>
                  <a:lnTo>
                    <a:pt x="491" y="390"/>
                  </a:lnTo>
                  <a:lnTo>
                    <a:pt x="479" y="403"/>
                  </a:lnTo>
                  <a:lnTo>
                    <a:pt x="467" y="415"/>
                  </a:lnTo>
                  <a:lnTo>
                    <a:pt x="457" y="428"/>
                  </a:lnTo>
                  <a:lnTo>
                    <a:pt x="445" y="444"/>
                  </a:lnTo>
                  <a:lnTo>
                    <a:pt x="435" y="458"/>
                  </a:lnTo>
                  <a:lnTo>
                    <a:pt x="427" y="475"/>
                  </a:lnTo>
                  <a:lnTo>
                    <a:pt x="418" y="492"/>
                  </a:lnTo>
                  <a:lnTo>
                    <a:pt x="410" y="509"/>
                  </a:lnTo>
                  <a:lnTo>
                    <a:pt x="403" y="528"/>
                  </a:lnTo>
                  <a:lnTo>
                    <a:pt x="396" y="546"/>
                  </a:lnTo>
                  <a:lnTo>
                    <a:pt x="390" y="566"/>
                  </a:lnTo>
                  <a:lnTo>
                    <a:pt x="384" y="587"/>
                  </a:lnTo>
                  <a:lnTo>
                    <a:pt x="380" y="608"/>
                  </a:lnTo>
                  <a:lnTo>
                    <a:pt x="376" y="630"/>
                  </a:lnTo>
                  <a:lnTo>
                    <a:pt x="373" y="652"/>
                  </a:lnTo>
                  <a:lnTo>
                    <a:pt x="372" y="676"/>
                  </a:lnTo>
                  <a:lnTo>
                    <a:pt x="370" y="701"/>
                  </a:lnTo>
                  <a:lnTo>
                    <a:pt x="370" y="725"/>
                  </a:lnTo>
                  <a:lnTo>
                    <a:pt x="370" y="725"/>
                  </a:lnTo>
                  <a:lnTo>
                    <a:pt x="372" y="773"/>
                  </a:lnTo>
                  <a:lnTo>
                    <a:pt x="376" y="817"/>
                  </a:lnTo>
                  <a:lnTo>
                    <a:pt x="383" y="859"/>
                  </a:lnTo>
                  <a:lnTo>
                    <a:pt x="387" y="879"/>
                  </a:lnTo>
                  <a:lnTo>
                    <a:pt x="393" y="898"/>
                  </a:lnTo>
                  <a:lnTo>
                    <a:pt x="400" y="916"/>
                  </a:lnTo>
                  <a:lnTo>
                    <a:pt x="406" y="933"/>
                  </a:lnTo>
                  <a:lnTo>
                    <a:pt x="414" y="950"/>
                  </a:lnTo>
                  <a:lnTo>
                    <a:pt x="423" y="966"/>
                  </a:lnTo>
                  <a:lnTo>
                    <a:pt x="431" y="981"/>
                  </a:lnTo>
                  <a:lnTo>
                    <a:pt x="441" y="996"/>
                  </a:lnTo>
                  <a:lnTo>
                    <a:pt x="451" y="1010"/>
                  </a:lnTo>
                  <a:lnTo>
                    <a:pt x="462" y="1023"/>
                  </a:lnTo>
                  <a:lnTo>
                    <a:pt x="474" y="1034"/>
                  </a:lnTo>
                  <a:lnTo>
                    <a:pt x="487" y="1045"/>
                  </a:lnTo>
                  <a:lnTo>
                    <a:pt x="499" y="1057"/>
                  </a:lnTo>
                  <a:lnTo>
                    <a:pt x="512" y="1067"/>
                  </a:lnTo>
                  <a:lnTo>
                    <a:pt x="526" y="1075"/>
                  </a:lnTo>
                  <a:lnTo>
                    <a:pt x="542" y="1084"/>
                  </a:lnTo>
                  <a:lnTo>
                    <a:pt x="556" y="1091"/>
                  </a:lnTo>
                  <a:lnTo>
                    <a:pt x="573" y="1098"/>
                  </a:lnTo>
                  <a:lnTo>
                    <a:pt x="589" y="1103"/>
                  </a:lnTo>
                  <a:lnTo>
                    <a:pt x="607" y="1109"/>
                  </a:lnTo>
                  <a:lnTo>
                    <a:pt x="624" y="1113"/>
                  </a:lnTo>
                  <a:lnTo>
                    <a:pt x="643" y="1116"/>
                  </a:lnTo>
                  <a:lnTo>
                    <a:pt x="662" y="1119"/>
                  </a:lnTo>
                  <a:lnTo>
                    <a:pt x="681" y="1122"/>
                  </a:lnTo>
                  <a:lnTo>
                    <a:pt x="722" y="1123"/>
                  </a:lnTo>
                  <a:lnTo>
                    <a:pt x="722" y="1123"/>
                  </a:lnTo>
                  <a:lnTo>
                    <a:pt x="746" y="1122"/>
                  </a:lnTo>
                  <a:lnTo>
                    <a:pt x="770" y="1119"/>
                  </a:lnTo>
                  <a:lnTo>
                    <a:pt x="794" y="1115"/>
                  </a:lnTo>
                  <a:lnTo>
                    <a:pt x="820" y="1109"/>
                  </a:lnTo>
                  <a:lnTo>
                    <a:pt x="845" y="1101"/>
                  </a:lnTo>
                  <a:lnTo>
                    <a:pt x="871" y="1091"/>
                  </a:lnTo>
                  <a:lnTo>
                    <a:pt x="897" y="1078"/>
                  </a:lnTo>
                  <a:lnTo>
                    <a:pt x="922" y="1064"/>
                  </a:lnTo>
                  <a:lnTo>
                    <a:pt x="948" y="1047"/>
                  </a:lnTo>
                  <a:lnTo>
                    <a:pt x="973" y="1028"/>
                  </a:lnTo>
                  <a:lnTo>
                    <a:pt x="999" y="1007"/>
                  </a:lnTo>
                  <a:lnTo>
                    <a:pt x="1024" y="983"/>
                  </a:lnTo>
                  <a:lnTo>
                    <a:pt x="1048" y="957"/>
                  </a:lnTo>
                  <a:lnTo>
                    <a:pt x="1073" y="929"/>
                  </a:lnTo>
                  <a:lnTo>
                    <a:pt x="1097" y="898"/>
                  </a:lnTo>
                  <a:lnTo>
                    <a:pt x="1119" y="865"/>
                  </a:lnTo>
                  <a:lnTo>
                    <a:pt x="1119" y="8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grpSp>
      <p:grpSp>
        <p:nvGrpSpPr>
          <p:cNvPr id="299" name="Group 298" descr="Blackboard logo" title="Blackboard logo"/>
          <p:cNvGrpSpPr>
            <a:grpSpLocks noChangeAspect="1"/>
          </p:cNvGrpSpPr>
          <p:nvPr userDrawn="1"/>
        </p:nvGrpSpPr>
        <p:grpSpPr>
          <a:xfrm>
            <a:off x="416986" y="6452361"/>
            <a:ext cx="1170671" cy="164067"/>
            <a:chOff x="311150" y="4851501"/>
            <a:chExt cx="768114" cy="107749"/>
          </a:xfrm>
          <a:solidFill>
            <a:schemeClr val="tx1"/>
          </a:solidFill>
        </p:grpSpPr>
        <p:sp>
          <p:nvSpPr>
            <p:cNvPr id="300" name="Freeform 5" descr=" " title=" "/>
            <p:cNvSpPr>
              <a:spLocks noEditPoints="1"/>
            </p:cNvSpPr>
            <p:nvPr userDrawn="1"/>
          </p:nvSpPr>
          <p:spPr bwMode="auto">
            <a:xfrm>
              <a:off x="311150" y="4855768"/>
              <a:ext cx="84679" cy="101748"/>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1" name="Rectangle 9" descr=" " title=" "/>
            <p:cNvSpPr>
              <a:spLocks noChangeArrowheads="1"/>
            </p:cNvSpPr>
            <p:nvPr userDrawn="1"/>
          </p:nvSpPr>
          <p:spPr bwMode="auto">
            <a:xfrm>
              <a:off x="407698" y="4851501"/>
              <a:ext cx="17603" cy="1060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2" name="Freeform 10" descr=" " title=" "/>
            <p:cNvSpPr>
              <a:spLocks noEditPoints="1"/>
            </p:cNvSpPr>
            <p:nvPr userDrawn="1"/>
          </p:nvSpPr>
          <p:spPr bwMode="auto">
            <a:xfrm>
              <a:off x="435835" y="4879638"/>
              <a:ext cx="69477" cy="79478"/>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3" name="Freeform 11" descr=" " title=" "/>
            <p:cNvSpPr>
              <a:spLocks/>
            </p:cNvSpPr>
            <p:nvPr userDrawn="1"/>
          </p:nvSpPr>
          <p:spPr bwMode="auto">
            <a:xfrm>
              <a:off x="514780" y="4879238"/>
              <a:ext cx="71077" cy="80012"/>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4" name="Freeform 13" descr=" " title=" "/>
            <p:cNvSpPr>
              <a:spLocks/>
            </p:cNvSpPr>
            <p:nvPr userDrawn="1"/>
          </p:nvSpPr>
          <p:spPr bwMode="auto">
            <a:xfrm>
              <a:off x="594659" y="4851501"/>
              <a:ext cx="71744" cy="106015"/>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5" name="Freeform 14" descr=" " title=" "/>
            <p:cNvSpPr>
              <a:spLocks noEditPoints="1"/>
            </p:cNvSpPr>
            <p:nvPr userDrawn="1"/>
          </p:nvSpPr>
          <p:spPr bwMode="auto">
            <a:xfrm>
              <a:off x="675871" y="4851501"/>
              <a:ext cx="79478" cy="107616"/>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6" name="Freeform 17" descr=" " title=" "/>
            <p:cNvSpPr>
              <a:spLocks noEditPoints="1"/>
            </p:cNvSpPr>
            <p:nvPr userDrawn="1"/>
          </p:nvSpPr>
          <p:spPr bwMode="auto">
            <a:xfrm>
              <a:off x="761884" y="4879238"/>
              <a:ext cx="81745" cy="80012"/>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7" name="Freeform 20" descr=" " title=" "/>
            <p:cNvSpPr>
              <a:spLocks noEditPoints="1"/>
            </p:cNvSpPr>
            <p:nvPr userDrawn="1"/>
          </p:nvSpPr>
          <p:spPr bwMode="auto">
            <a:xfrm>
              <a:off x="848963" y="4879638"/>
              <a:ext cx="69610" cy="79478"/>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8" name="Freeform 21" descr=" " title=" "/>
            <p:cNvSpPr>
              <a:spLocks/>
            </p:cNvSpPr>
            <p:nvPr userDrawn="1"/>
          </p:nvSpPr>
          <p:spPr bwMode="auto">
            <a:xfrm>
              <a:off x="932309" y="4879372"/>
              <a:ext cx="44673" cy="7814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09" name="Freeform 22" descr=" " title=" "/>
            <p:cNvSpPr>
              <a:spLocks noEditPoints="1"/>
            </p:cNvSpPr>
            <p:nvPr userDrawn="1"/>
          </p:nvSpPr>
          <p:spPr bwMode="auto">
            <a:xfrm>
              <a:off x="978849" y="4851501"/>
              <a:ext cx="79345" cy="107616"/>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sp>
          <p:nvSpPr>
            <p:cNvPr id="310" name="Freeform 309" descr=" " title=" "/>
            <p:cNvSpPr>
              <a:spLocks noEditPoints="1"/>
            </p:cNvSpPr>
            <p:nvPr userDrawn="1"/>
          </p:nvSpPr>
          <p:spPr bwMode="auto">
            <a:xfrm>
              <a:off x="1066862" y="4851501"/>
              <a:ext cx="12402" cy="12402"/>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prstClr val="black"/>
                </a:solidFill>
              </a:endParaRPr>
            </a:p>
          </p:txBody>
        </p:sp>
      </p:grpSp>
      <p:grpSp>
        <p:nvGrpSpPr>
          <p:cNvPr id="244" name="Group 54"/>
          <p:cNvGrpSpPr>
            <a:grpSpLocks noChangeAspect="1"/>
          </p:cNvGrpSpPr>
          <p:nvPr userDrawn="1"/>
        </p:nvGrpSpPr>
        <p:grpSpPr bwMode="auto">
          <a:xfrm rot="5400000">
            <a:off x="8223089" y="2200753"/>
            <a:ext cx="5481324" cy="2456497"/>
            <a:chOff x="0" y="332"/>
            <a:chExt cx="5760" cy="2579"/>
          </a:xfrm>
          <a:solidFill>
            <a:schemeClr val="accent1"/>
          </a:solidFill>
        </p:grpSpPr>
        <p:sp>
          <p:nvSpPr>
            <p:cNvPr id="245" name="Freeform 55"/>
            <p:cNvSpPr>
              <a:spLocks/>
            </p:cNvSpPr>
            <p:nvPr userDrawn="1"/>
          </p:nvSpPr>
          <p:spPr bwMode="auto">
            <a:xfrm>
              <a:off x="2999" y="699"/>
              <a:ext cx="237" cy="237"/>
            </a:xfrm>
            <a:custGeom>
              <a:avLst/>
              <a:gdLst>
                <a:gd name="T0" fmla="*/ 617 w 944"/>
                <a:gd name="T1" fmla="*/ 922 h 944"/>
                <a:gd name="T2" fmla="*/ 684 w 944"/>
                <a:gd name="T3" fmla="*/ 895 h 944"/>
                <a:gd name="T4" fmla="*/ 744 w 944"/>
                <a:gd name="T5" fmla="*/ 858 h 944"/>
                <a:gd name="T6" fmla="*/ 797 w 944"/>
                <a:gd name="T7" fmla="*/ 815 h 944"/>
                <a:gd name="T8" fmla="*/ 843 w 944"/>
                <a:gd name="T9" fmla="*/ 764 h 944"/>
                <a:gd name="T10" fmla="*/ 882 w 944"/>
                <a:gd name="T11" fmla="*/ 708 h 944"/>
                <a:gd name="T12" fmla="*/ 910 w 944"/>
                <a:gd name="T13" fmla="*/ 647 h 944"/>
                <a:gd name="T14" fmla="*/ 931 w 944"/>
                <a:gd name="T15" fmla="*/ 582 h 944"/>
                <a:gd name="T16" fmla="*/ 943 w 944"/>
                <a:gd name="T17" fmla="*/ 514 h 944"/>
                <a:gd name="T18" fmla="*/ 944 w 944"/>
                <a:gd name="T19" fmla="*/ 444 h 944"/>
                <a:gd name="T20" fmla="*/ 934 w 944"/>
                <a:gd name="T21" fmla="*/ 374 h 944"/>
                <a:gd name="T22" fmla="*/ 922 w 944"/>
                <a:gd name="T23" fmla="*/ 327 h 944"/>
                <a:gd name="T24" fmla="*/ 895 w 944"/>
                <a:gd name="T25" fmla="*/ 260 h 944"/>
                <a:gd name="T26" fmla="*/ 858 w 944"/>
                <a:gd name="T27" fmla="*/ 200 h 944"/>
                <a:gd name="T28" fmla="*/ 815 w 944"/>
                <a:gd name="T29" fmla="*/ 147 h 944"/>
                <a:gd name="T30" fmla="*/ 764 w 944"/>
                <a:gd name="T31" fmla="*/ 101 h 944"/>
                <a:gd name="T32" fmla="*/ 708 w 944"/>
                <a:gd name="T33" fmla="*/ 63 h 944"/>
                <a:gd name="T34" fmla="*/ 647 w 944"/>
                <a:gd name="T35" fmla="*/ 33 h 944"/>
                <a:gd name="T36" fmla="*/ 582 w 944"/>
                <a:gd name="T37" fmla="*/ 13 h 944"/>
                <a:gd name="T38" fmla="*/ 514 w 944"/>
                <a:gd name="T39" fmla="*/ 1 h 944"/>
                <a:gd name="T40" fmla="*/ 444 w 944"/>
                <a:gd name="T41" fmla="*/ 1 h 944"/>
                <a:gd name="T42" fmla="*/ 374 w 944"/>
                <a:gd name="T43" fmla="*/ 10 h 944"/>
                <a:gd name="T44" fmla="*/ 327 w 944"/>
                <a:gd name="T45" fmla="*/ 23 h 944"/>
                <a:gd name="T46" fmla="*/ 260 w 944"/>
                <a:gd name="T47" fmla="*/ 49 h 944"/>
                <a:gd name="T48" fmla="*/ 200 w 944"/>
                <a:gd name="T49" fmla="*/ 86 h 944"/>
                <a:gd name="T50" fmla="*/ 147 w 944"/>
                <a:gd name="T51" fmla="*/ 129 h 944"/>
                <a:gd name="T52" fmla="*/ 101 w 944"/>
                <a:gd name="T53" fmla="*/ 179 h 944"/>
                <a:gd name="T54" fmla="*/ 63 w 944"/>
                <a:gd name="T55" fmla="*/ 235 h 944"/>
                <a:gd name="T56" fmla="*/ 33 w 944"/>
                <a:gd name="T57" fmla="*/ 297 h 944"/>
                <a:gd name="T58" fmla="*/ 13 w 944"/>
                <a:gd name="T59" fmla="*/ 362 h 944"/>
                <a:gd name="T60" fmla="*/ 1 w 944"/>
                <a:gd name="T61" fmla="*/ 430 h 944"/>
                <a:gd name="T62" fmla="*/ 1 w 944"/>
                <a:gd name="T63" fmla="*/ 500 h 944"/>
                <a:gd name="T64" fmla="*/ 10 w 944"/>
                <a:gd name="T65" fmla="*/ 570 h 944"/>
                <a:gd name="T66" fmla="*/ 23 w 944"/>
                <a:gd name="T67" fmla="*/ 617 h 944"/>
                <a:gd name="T68" fmla="*/ 49 w 944"/>
                <a:gd name="T69" fmla="*/ 684 h 944"/>
                <a:gd name="T70" fmla="*/ 86 w 944"/>
                <a:gd name="T71" fmla="*/ 744 h 944"/>
                <a:gd name="T72" fmla="*/ 129 w 944"/>
                <a:gd name="T73" fmla="*/ 797 h 944"/>
                <a:gd name="T74" fmla="*/ 179 w 944"/>
                <a:gd name="T75" fmla="*/ 843 h 944"/>
                <a:gd name="T76" fmla="*/ 235 w 944"/>
                <a:gd name="T77" fmla="*/ 882 h 944"/>
                <a:gd name="T78" fmla="*/ 297 w 944"/>
                <a:gd name="T79" fmla="*/ 910 h 944"/>
                <a:gd name="T80" fmla="*/ 362 w 944"/>
                <a:gd name="T81" fmla="*/ 931 h 944"/>
                <a:gd name="T82" fmla="*/ 430 w 944"/>
                <a:gd name="T83" fmla="*/ 943 h 944"/>
                <a:gd name="T84" fmla="*/ 500 w 944"/>
                <a:gd name="T85" fmla="*/ 944 h 944"/>
                <a:gd name="T86" fmla="*/ 570 w 944"/>
                <a:gd name="T87" fmla="*/ 93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4" h="944">
                  <a:moveTo>
                    <a:pt x="594" y="929"/>
                  </a:moveTo>
                  <a:lnTo>
                    <a:pt x="594" y="929"/>
                  </a:lnTo>
                  <a:lnTo>
                    <a:pt x="617" y="922"/>
                  </a:lnTo>
                  <a:lnTo>
                    <a:pt x="641" y="914"/>
                  </a:lnTo>
                  <a:lnTo>
                    <a:pt x="663" y="905"/>
                  </a:lnTo>
                  <a:lnTo>
                    <a:pt x="684" y="895"/>
                  </a:lnTo>
                  <a:lnTo>
                    <a:pt x="705" y="883"/>
                  </a:lnTo>
                  <a:lnTo>
                    <a:pt x="724" y="871"/>
                  </a:lnTo>
                  <a:lnTo>
                    <a:pt x="744" y="858"/>
                  </a:lnTo>
                  <a:lnTo>
                    <a:pt x="762" y="845"/>
                  </a:lnTo>
                  <a:lnTo>
                    <a:pt x="780" y="831"/>
                  </a:lnTo>
                  <a:lnTo>
                    <a:pt x="797" y="815"/>
                  </a:lnTo>
                  <a:lnTo>
                    <a:pt x="814" y="800"/>
                  </a:lnTo>
                  <a:lnTo>
                    <a:pt x="828" y="783"/>
                  </a:lnTo>
                  <a:lnTo>
                    <a:pt x="843" y="764"/>
                  </a:lnTo>
                  <a:lnTo>
                    <a:pt x="857" y="746"/>
                  </a:lnTo>
                  <a:lnTo>
                    <a:pt x="870" y="728"/>
                  </a:lnTo>
                  <a:lnTo>
                    <a:pt x="882" y="708"/>
                  </a:lnTo>
                  <a:lnTo>
                    <a:pt x="892" y="689"/>
                  </a:lnTo>
                  <a:lnTo>
                    <a:pt x="903" y="668"/>
                  </a:lnTo>
                  <a:lnTo>
                    <a:pt x="910" y="647"/>
                  </a:lnTo>
                  <a:lnTo>
                    <a:pt x="920" y="626"/>
                  </a:lnTo>
                  <a:lnTo>
                    <a:pt x="926" y="604"/>
                  </a:lnTo>
                  <a:lnTo>
                    <a:pt x="931" y="582"/>
                  </a:lnTo>
                  <a:lnTo>
                    <a:pt x="937" y="560"/>
                  </a:lnTo>
                  <a:lnTo>
                    <a:pt x="940" y="536"/>
                  </a:lnTo>
                  <a:lnTo>
                    <a:pt x="943" y="514"/>
                  </a:lnTo>
                  <a:lnTo>
                    <a:pt x="944" y="491"/>
                  </a:lnTo>
                  <a:lnTo>
                    <a:pt x="944" y="467"/>
                  </a:lnTo>
                  <a:lnTo>
                    <a:pt x="944" y="444"/>
                  </a:lnTo>
                  <a:lnTo>
                    <a:pt x="942" y="420"/>
                  </a:lnTo>
                  <a:lnTo>
                    <a:pt x="939" y="397"/>
                  </a:lnTo>
                  <a:lnTo>
                    <a:pt x="934" y="374"/>
                  </a:lnTo>
                  <a:lnTo>
                    <a:pt x="929" y="350"/>
                  </a:lnTo>
                  <a:lnTo>
                    <a:pt x="929" y="350"/>
                  </a:lnTo>
                  <a:lnTo>
                    <a:pt x="922" y="327"/>
                  </a:lnTo>
                  <a:lnTo>
                    <a:pt x="913" y="303"/>
                  </a:lnTo>
                  <a:lnTo>
                    <a:pt x="905" y="281"/>
                  </a:lnTo>
                  <a:lnTo>
                    <a:pt x="895" y="260"/>
                  </a:lnTo>
                  <a:lnTo>
                    <a:pt x="883" y="239"/>
                  </a:lnTo>
                  <a:lnTo>
                    <a:pt x="871" y="220"/>
                  </a:lnTo>
                  <a:lnTo>
                    <a:pt x="858" y="200"/>
                  </a:lnTo>
                  <a:lnTo>
                    <a:pt x="845" y="182"/>
                  </a:lnTo>
                  <a:lnTo>
                    <a:pt x="831" y="164"/>
                  </a:lnTo>
                  <a:lnTo>
                    <a:pt x="815" y="147"/>
                  </a:lnTo>
                  <a:lnTo>
                    <a:pt x="800" y="131"/>
                  </a:lnTo>
                  <a:lnTo>
                    <a:pt x="783" y="116"/>
                  </a:lnTo>
                  <a:lnTo>
                    <a:pt x="764" y="101"/>
                  </a:lnTo>
                  <a:lnTo>
                    <a:pt x="746" y="87"/>
                  </a:lnTo>
                  <a:lnTo>
                    <a:pt x="728" y="75"/>
                  </a:lnTo>
                  <a:lnTo>
                    <a:pt x="708" y="63"/>
                  </a:lnTo>
                  <a:lnTo>
                    <a:pt x="689" y="52"/>
                  </a:lnTo>
                  <a:lnTo>
                    <a:pt x="668" y="43"/>
                  </a:lnTo>
                  <a:lnTo>
                    <a:pt x="647" y="33"/>
                  </a:lnTo>
                  <a:lnTo>
                    <a:pt x="626" y="26"/>
                  </a:lnTo>
                  <a:lnTo>
                    <a:pt x="604" y="18"/>
                  </a:lnTo>
                  <a:lnTo>
                    <a:pt x="582" y="13"/>
                  </a:lnTo>
                  <a:lnTo>
                    <a:pt x="560" y="7"/>
                  </a:lnTo>
                  <a:lnTo>
                    <a:pt x="536" y="4"/>
                  </a:lnTo>
                  <a:lnTo>
                    <a:pt x="514" y="1"/>
                  </a:lnTo>
                  <a:lnTo>
                    <a:pt x="491" y="0"/>
                  </a:lnTo>
                  <a:lnTo>
                    <a:pt x="467" y="0"/>
                  </a:lnTo>
                  <a:lnTo>
                    <a:pt x="444" y="1"/>
                  </a:lnTo>
                  <a:lnTo>
                    <a:pt x="420" y="2"/>
                  </a:lnTo>
                  <a:lnTo>
                    <a:pt x="397" y="6"/>
                  </a:lnTo>
                  <a:lnTo>
                    <a:pt x="374" y="10"/>
                  </a:lnTo>
                  <a:lnTo>
                    <a:pt x="350" y="15"/>
                  </a:lnTo>
                  <a:lnTo>
                    <a:pt x="350" y="15"/>
                  </a:lnTo>
                  <a:lnTo>
                    <a:pt x="327" y="23"/>
                  </a:lnTo>
                  <a:lnTo>
                    <a:pt x="303" y="31"/>
                  </a:lnTo>
                  <a:lnTo>
                    <a:pt x="281" y="40"/>
                  </a:lnTo>
                  <a:lnTo>
                    <a:pt x="260" y="49"/>
                  </a:lnTo>
                  <a:lnTo>
                    <a:pt x="239" y="61"/>
                  </a:lnTo>
                  <a:lnTo>
                    <a:pt x="220" y="73"/>
                  </a:lnTo>
                  <a:lnTo>
                    <a:pt x="200" y="86"/>
                  </a:lnTo>
                  <a:lnTo>
                    <a:pt x="182" y="99"/>
                  </a:lnTo>
                  <a:lnTo>
                    <a:pt x="164" y="114"/>
                  </a:lnTo>
                  <a:lnTo>
                    <a:pt x="147" y="129"/>
                  </a:lnTo>
                  <a:lnTo>
                    <a:pt x="131" y="146"/>
                  </a:lnTo>
                  <a:lnTo>
                    <a:pt x="116" y="162"/>
                  </a:lnTo>
                  <a:lnTo>
                    <a:pt x="101" y="179"/>
                  </a:lnTo>
                  <a:lnTo>
                    <a:pt x="87" y="198"/>
                  </a:lnTo>
                  <a:lnTo>
                    <a:pt x="75" y="216"/>
                  </a:lnTo>
                  <a:lnTo>
                    <a:pt x="63" y="235"/>
                  </a:lnTo>
                  <a:lnTo>
                    <a:pt x="52" y="256"/>
                  </a:lnTo>
                  <a:lnTo>
                    <a:pt x="43" y="276"/>
                  </a:lnTo>
                  <a:lnTo>
                    <a:pt x="33" y="297"/>
                  </a:lnTo>
                  <a:lnTo>
                    <a:pt x="26" y="319"/>
                  </a:lnTo>
                  <a:lnTo>
                    <a:pt x="18" y="340"/>
                  </a:lnTo>
                  <a:lnTo>
                    <a:pt x="13" y="362"/>
                  </a:lnTo>
                  <a:lnTo>
                    <a:pt x="7" y="384"/>
                  </a:lnTo>
                  <a:lnTo>
                    <a:pt x="3" y="407"/>
                  </a:lnTo>
                  <a:lnTo>
                    <a:pt x="1" y="430"/>
                  </a:lnTo>
                  <a:lnTo>
                    <a:pt x="0" y="453"/>
                  </a:lnTo>
                  <a:lnTo>
                    <a:pt x="0" y="476"/>
                  </a:lnTo>
                  <a:lnTo>
                    <a:pt x="1" y="500"/>
                  </a:lnTo>
                  <a:lnTo>
                    <a:pt x="2" y="523"/>
                  </a:lnTo>
                  <a:lnTo>
                    <a:pt x="6" y="547"/>
                  </a:lnTo>
                  <a:lnTo>
                    <a:pt x="10" y="570"/>
                  </a:lnTo>
                  <a:lnTo>
                    <a:pt x="15" y="594"/>
                  </a:lnTo>
                  <a:lnTo>
                    <a:pt x="15" y="594"/>
                  </a:lnTo>
                  <a:lnTo>
                    <a:pt x="23" y="617"/>
                  </a:lnTo>
                  <a:lnTo>
                    <a:pt x="31" y="641"/>
                  </a:lnTo>
                  <a:lnTo>
                    <a:pt x="40" y="663"/>
                  </a:lnTo>
                  <a:lnTo>
                    <a:pt x="49" y="684"/>
                  </a:lnTo>
                  <a:lnTo>
                    <a:pt x="61" y="704"/>
                  </a:lnTo>
                  <a:lnTo>
                    <a:pt x="73" y="724"/>
                  </a:lnTo>
                  <a:lnTo>
                    <a:pt x="86" y="744"/>
                  </a:lnTo>
                  <a:lnTo>
                    <a:pt x="99" y="762"/>
                  </a:lnTo>
                  <a:lnTo>
                    <a:pt x="114" y="780"/>
                  </a:lnTo>
                  <a:lnTo>
                    <a:pt x="129" y="797"/>
                  </a:lnTo>
                  <a:lnTo>
                    <a:pt x="146" y="814"/>
                  </a:lnTo>
                  <a:lnTo>
                    <a:pt x="162" y="828"/>
                  </a:lnTo>
                  <a:lnTo>
                    <a:pt x="179" y="843"/>
                  </a:lnTo>
                  <a:lnTo>
                    <a:pt x="198" y="857"/>
                  </a:lnTo>
                  <a:lnTo>
                    <a:pt x="216" y="870"/>
                  </a:lnTo>
                  <a:lnTo>
                    <a:pt x="235" y="882"/>
                  </a:lnTo>
                  <a:lnTo>
                    <a:pt x="256" y="892"/>
                  </a:lnTo>
                  <a:lnTo>
                    <a:pt x="276" y="902"/>
                  </a:lnTo>
                  <a:lnTo>
                    <a:pt x="297" y="910"/>
                  </a:lnTo>
                  <a:lnTo>
                    <a:pt x="319" y="919"/>
                  </a:lnTo>
                  <a:lnTo>
                    <a:pt x="340" y="926"/>
                  </a:lnTo>
                  <a:lnTo>
                    <a:pt x="362" y="931"/>
                  </a:lnTo>
                  <a:lnTo>
                    <a:pt x="384" y="936"/>
                  </a:lnTo>
                  <a:lnTo>
                    <a:pt x="407" y="940"/>
                  </a:lnTo>
                  <a:lnTo>
                    <a:pt x="430" y="943"/>
                  </a:lnTo>
                  <a:lnTo>
                    <a:pt x="453" y="944"/>
                  </a:lnTo>
                  <a:lnTo>
                    <a:pt x="477" y="944"/>
                  </a:lnTo>
                  <a:lnTo>
                    <a:pt x="500" y="944"/>
                  </a:lnTo>
                  <a:lnTo>
                    <a:pt x="523" y="942"/>
                  </a:lnTo>
                  <a:lnTo>
                    <a:pt x="547" y="939"/>
                  </a:lnTo>
                  <a:lnTo>
                    <a:pt x="570" y="934"/>
                  </a:lnTo>
                  <a:lnTo>
                    <a:pt x="594" y="929"/>
                  </a:lnTo>
                  <a:lnTo>
                    <a:pt x="594" y="9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46" name="Freeform 56"/>
            <p:cNvSpPr>
              <a:spLocks/>
            </p:cNvSpPr>
            <p:nvPr userDrawn="1"/>
          </p:nvSpPr>
          <p:spPr bwMode="auto">
            <a:xfrm>
              <a:off x="3075" y="954"/>
              <a:ext cx="216" cy="216"/>
            </a:xfrm>
            <a:custGeom>
              <a:avLst/>
              <a:gdLst>
                <a:gd name="T0" fmla="*/ 565 w 864"/>
                <a:gd name="T1" fmla="*/ 843 h 864"/>
                <a:gd name="T2" fmla="*/ 625 w 864"/>
                <a:gd name="T3" fmla="*/ 819 h 864"/>
                <a:gd name="T4" fmla="*/ 680 w 864"/>
                <a:gd name="T5" fmla="*/ 786 h 864"/>
                <a:gd name="T6" fmla="*/ 730 w 864"/>
                <a:gd name="T7" fmla="*/ 746 h 864"/>
                <a:gd name="T8" fmla="*/ 771 w 864"/>
                <a:gd name="T9" fmla="*/ 700 h 864"/>
                <a:gd name="T10" fmla="*/ 807 w 864"/>
                <a:gd name="T11" fmla="*/ 648 h 864"/>
                <a:gd name="T12" fmla="*/ 834 w 864"/>
                <a:gd name="T13" fmla="*/ 592 h 864"/>
                <a:gd name="T14" fmla="*/ 852 w 864"/>
                <a:gd name="T15" fmla="*/ 532 h 864"/>
                <a:gd name="T16" fmla="*/ 863 w 864"/>
                <a:gd name="T17" fmla="*/ 471 h 864"/>
                <a:gd name="T18" fmla="*/ 864 w 864"/>
                <a:gd name="T19" fmla="*/ 407 h 864"/>
                <a:gd name="T20" fmla="*/ 855 w 864"/>
                <a:gd name="T21" fmla="*/ 342 h 864"/>
                <a:gd name="T22" fmla="*/ 843 w 864"/>
                <a:gd name="T23" fmla="*/ 299 h 864"/>
                <a:gd name="T24" fmla="*/ 818 w 864"/>
                <a:gd name="T25" fmla="*/ 239 h 864"/>
                <a:gd name="T26" fmla="*/ 786 w 864"/>
                <a:gd name="T27" fmla="*/ 184 h 864"/>
                <a:gd name="T28" fmla="*/ 745 w 864"/>
                <a:gd name="T29" fmla="*/ 135 h 864"/>
                <a:gd name="T30" fmla="*/ 700 w 864"/>
                <a:gd name="T31" fmla="*/ 93 h 864"/>
                <a:gd name="T32" fmla="*/ 649 w 864"/>
                <a:gd name="T33" fmla="*/ 58 h 864"/>
                <a:gd name="T34" fmla="*/ 593 w 864"/>
                <a:gd name="T35" fmla="*/ 30 h 864"/>
                <a:gd name="T36" fmla="*/ 533 w 864"/>
                <a:gd name="T37" fmla="*/ 12 h 864"/>
                <a:gd name="T38" fmla="*/ 470 w 864"/>
                <a:gd name="T39" fmla="*/ 2 h 864"/>
                <a:gd name="T40" fmla="*/ 406 w 864"/>
                <a:gd name="T41" fmla="*/ 0 h 864"/>
                <a:gd name="T42" fmla="*/ 343 w 864"/>
                <a:gd name="T43" fmla="*/ 10 h 864"/>
                <a:gd name="T44" fmla="*/ 300 w 864"/>
                <a:gd name="T45" fmla="*/ 21 h 864"/>
                <a:gd name="T46" fmla="*/ 238 w 864"/>
                <a:gd name="T47" fmla="*/ 46 h 864"/>
                <a:gd name="T48" fmla="*/ 184 w 864"/>
                <a:gd name="T49" fmla="*/ 79 h 864"/>
                <a:gd name="T50" fmla="*/ 135 w 864"/>
                <a:gd name="T51" fmla="*/ 119 h 864"/>
                <a:gd name="T52" fmla="*/ 92 w 864"/>
                <a:gd name="T53" fmla="*/ 165 h 864"/>
                <a:gd name="T54" fmla="*/ 59 w 864"/>
                <a:gd name="T55" fmla="*/ 215 h 864"/>
                <a:gd name="T56" fmla="*/ 31 w 864"/>
                <a:gd name="T57" fmla="*/ 271 h 864"/>
                <a:gd name="T58" fmla="*/ 12 w 864"/>
                <a:gd name="T59" fmla="*/ 331 h 864"/>
                <a:gd name="T60" fmla="*/ 1 w 864"/>
                <a:gd name="T61" fmla="*/ 394 h 864"/>
                <a:gd name="T62" fmla="*/ 1 w 864"/>
                <a:gd name="T63" fmla="*/ 458 h 864"/>
                <a:gd name="T64" fmla="*/ 9 w 864"/>
                <a:gd name="T65" fmla="*/ 522 h 864"/>
                <a:gd name="T66" fmla="*/ 21 w 864"/>
                <a:gd name="T67" fmla="*/ 565 h 864"/>
                <a:gd name="T68" fmla="*/ 46 w 864"/>
                <a:gd name="T69" fmla="*/ 626 h 864"/>
                <a:gd name="T70" fmla="*/ 78 w 864"/>
                <a:gd name="T71" fmla="*/ 681 h 864"/>
                <a:gd name="T72" fmla="*/ 118 w 864"/>
                <a:gd name="T73" fmla="*/ 729 h 864"/>
                <a:gd name="T74" fmla="*/ 164 w 864"/>
                <a:gd name="T75" fmla="*/ 772 h 864"/>
                <a:gd name="T76" fmla="*/ 216 w 864"/>
                <a:gd name="T77" fmla="*/ 806 h 864"/>
                <a:gd name="T78" fmla="*/ 272 w 864"/>
                <a:gd name="T79" fmla="*/ 833 h 864"/>
                <a:gd name="T80" fmla="*/ 332 w 864"/>
                <a:gd name="T81" fmla="*/ 853 h 864"/>
                <a:gd name="T82" fmla="*/ 393 w 864"/>
                <a:gd name="T83" fmla="*/ 863 h 864"/>
                <a:gd name="T84" fmla="*/ 457 w 864"/>
                <a:gd name="T85" fmla="*/ 863 h 864"/>
                <a:gd name="T86" fmla="*/ 522 w 864"/>
                <a:gd name="T87" fmla="*/ 8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545" y="850"/>
                  </a:moveTo>
                  <a:lnTo>
                    <a:pt x="545" y="850"/>
                  </a:lnTo>
                  <a:lnTo>
                    <a:pt x="565" y="843"/>
                  </a:lnTo>
                  <a:lnTo>
                    <a:pt x="586" y="836"/>
                  </a:lnTo>
                  <a:lnTo>
                    <a:pt x="606" y="828"/>
                  </a:lnTo>
                  <a:lnTo>
                    <a:pt x="625" y="819"/>
                  </a:lnTo>
                  <a:lnTo>
                    <a:pt x="645" y="808"/>
                  </a:lnTo>
                  <a:lnTo>
                    <a:pt x="663" y="798"/>
                  </a:lnTo>
                  <a:lnTo>
                    <a:pt x="680" y="786"/>
                  </a:lnTo>
                  <a:lnTo>
                    <a:pt x="697" y="773"/>
                  </a:lnTo>
                  <a:lnTo>
                    <a:pt x="714" y="760"/>
                  </a:lnTo>
                  <a:lnTo>
                    <a:pt x="730" y="746"/>
                  </a:lnTo>
                  <a:lnTo>
                    <a:pt x="744" y="731"/>
                  </a:lnTo>
                  <a:lnTo>
                    <a:pt x="758" y="716"/>
                  </a:lnTo>
                  <a:lnTo>
                    <a:pt x="771" y="700"/>
                  </a:lnTo>
                  <a:lnTo>
                    <a:pt x="784" y="683"/>
                  </a:lnTo>
                  <a:lnTo>
                    <a:pt x="796" y="666"/>
                  </a:lnTo>
                  <a:lnTo>
                    <a:pt x="807" y="648"/>
                  </a:lnTo>
                  <a:lnTo>
                    <a:pt x="817" y="630"/>
                  </a:lnTo>
                  <a:lnTo>
                    <a:pt x="825" y="611"/>
                  </a:lnTo>
                  <a:lnTo>
                    <a:pt x="834" y="592"/>
                  </a:lnTo>
                  <a:lnTo>
                    <a:pt x="840" y="572"/>
                  </a:lnTo>
                  <a:lnTo>
                    <a:pt x="847" y="553"/>
                  </a:lnTo>
                  <a:lnTo>
                    <a:pt x="852" y="532"/>
                  </a:lnTo>
                  <a:lnTo>
                    <a:pt x="857" y="512"/>
                  </a:lnTo>
                  <a:lnTo>
                    <a:pt x="860" y="492"/>
                  </a:lnTo>
                  <a:lnTo>
                    <a:pt x="863" y="471"/>
                  </a:lnTo>
                  <a:lnTo>
                    <a:pt x="864" y="450"/>
                  </a:lnTo>
                  <a:lnTo>
                    <a:pt x="864" y="428"/>
                  </a:lnTo>
                  <a:lnTo>
                    <a:pt x="864" y="407"/>
                  </a:lnTo>
                  <a:lnTo>
                    <a:pt x="861" y="385"/>
                  </a:lnTo>
                  <a:lnTo>
                    <a:pt x="859" y="364"/>
                  </a:lnTo>
                  <a:lnTo>
                    <a:pt x="855" y="342"/>
                  </a:lnTo>
                  <a:lnTo>
                    <a:pt x="850" y="320"/>
                  </a:lnTo>
                  <a:lnTo>
                    <a:pt x="850" y="320"/>
                  </a:lnTo>
                  <a:lnTo>
                    <a:pt x="843" y="299"/>
                  </a:lnTo>
                  <a:lnTo>
                    <a:pt x="836" y="278"/>
                  </a:lnTo>
                  <a:lnTo>
                    <a:pt x="827" y="258"/>
                  </a:lnTo>
                  <a:lnTo>
                    <a:pt x="818" y="239"/>
                  </a:lnTo>
                  <a:lnTo>
                    <a:pt x="808" y="219"/>
                  </a:lnTo>
                  <a:lnTo>
                    <a:pt x="797" y="201"/>
                  </a:lnTo>
                  <a:lnTo>
                    <a:pt x="786" y="184"/>
                  </a:lnTo>
                  <a:lnTo>
                    <a:pt x="773" y="167"/>
                  </a:lnTo>
                  <a:lnTo>
                    <a:pt x="760" y="150"/>
                  </a:lnTo>
                  <a:lnTo>
                    <a:pt x="745" y="135"/>
                  </a:lnTo>
                  <a:lnTo>
                    <a:pt x="731" y="120"/>
                  </a:lnTo>
                  <a:lnTo>
                    <a:pt x="715" y="106"/>
                  </a:lnTo>
                  <a:lnTo>
                    <a:pt x="700" y="93"/>
                  </a:lnTo>
                  <a:lnTo>
                    <a:pt x="683" y="80"/>
                  </a:lnTo>
                  <a:lnTo>
                    <a:pt x="666" y="68"/>
                  </a:lnTo>
                  <a:lnTo>
                    <a:pt x="649" y="58"/>
                  </a:lnTo>
                  <a:lnTo>
                    <a:pt x="631" y="47"/>
                  </a:lnTo>
                  <a:lnTo>
                    <a:pt x="611" y="40"/>
                  </a:lnTo>
                  <a:lnTo>
                    <a:pt x="593" y="30"/>
                  </a:lnTo>
                  <a:lnTo>
                    <a:pt x="573" y="24"/>
                  </a:lnTo>
                  <a:lnTo>
                    <a:pt x="552" y="17"/>
                  </a:lnTo>
                  <a:lnTo>
                    <a:pt x="533" y="12"/>
                  </a:lnTo>
                  <a:lnTo>
                    <a:pt x="512" y="7"/>
                  </a:lnTo>
                  <a:lnTo>
                    <a:pt x="491" y="4"/>
                  </a:lnTo>
                  <a:lnTo>
                    <a:pt x="470" y="2"/>
                  </a:lnTo>
                  <a:lnTo>
                    <a:pt x="449" y="0"/>
                  </a:lnTo>
                  <a:lnTo>
                    <a:pt x="429" y="0"/>
                  </a:lnTo>
                  <a:lnTo>
                    <a:pt x="406" y="0"/>
                  </a:lnTo>
                  <a:lnTo>
                    <a:pt x="386" y="3"/>
                  </a:lnTo>
                  <a:lnTo>
                    <a:pt x="363" y="6"/>
                  </a:lnTo>
                  <a:lnTo>
                    <a:pt x="343" y="10"/>
                  </a:lnTo>
                  <a:lnTo>
                    <a:pt x="320" y="15"/>
                  </a:lnTo>
                  <a:lnTo>
                    <a:pt x="320" y="15"/>
                  </a:lnTo>
                  <a:lnTo>
                    <a:pt x="300" y="21"/>
                  </a:lnTo>
                  <a:lnTo>
                    <a:pt x="279" y="28"/>
                  </a:lnTo>
                  <a:lnTo>
                    <a:pt x="258" y="37"/>
                  </a:lnTo>
                  <a:lnTo>
                    <a:pt x="238" y="46"/>
                  </a:lnTo>
                  <a:lnTo>
                    <a:pt x="220" y="56"/>
                  </a:lnTo>
                  <a:lnTo>
                    <a:pt x="202" y="67"/>
                  </a:lnTo>
                  <a:lnTo>
                    <a:pt x="184" y="79"/>
                  </a:lnTo>
                  <a:lnTo>
                    <a:pt x="167" y="92"/>
                  </a:lnTo>
                  <a:lnTo>
                    <a:pt x="151" y="105"/>
                  </a:lnTo>
                  <a:lnTo>
                    <a:pt x="135" y="119"/>
                  </a:lnTo>
                  <a:lnTo>
                    <a:pt x="120" y="133"/>
                  </a:lnTo>
                  <a:lnTo>
                    <a:pt x="107" y="149"/>
                  </a:lnTo>
                  <a:lnTo>
                    <a:pt x="92" y="165"/>
                  </a:lnTo>
                  <a:lnTo>
                    <a:pt x="81" y="182"/>
                  </a:lnTo>
                  <a:lnTo>
                    <a:pt x="69" y="198"/>
                  </a:lnTo>
                  <a:lnTo>
                    <a:pt x="59" y="215"/>
                  </a:lnTo>
                  <a:lnTo>
                    <a:pt x="48" y="234"/>
                  </a:lnTo>
                  <a:lnTo>
                    <a:pt x="39" y="253"/>
                  </a:lnTo>
                  <a:lnTo>
                    <a:pt x="31" y="271"/>
                  </a:lnTo>
                  <a:lnTo>
                    <a:pt x="23" y="291"/>
                  </a:lnTo>
                  <a:lnTo>
                    <a:pt x="17" y="312"/>
                  </a:lnTo>
                  <a:lnTo>
                    <a:pt x="12" y="331"/>
                  </a:lnTo>
                  <a:lnTo>
                    <a:pt x="8" y="352"/>
                  </a:lnTo>
                  <a:lnTo>
                    <a:pt x="4" y="373"/>
                  </a:lnTo>
                  <a:lnTo>
                    <a:pt x="1" y="394"/>
                  </a:lnTo>
                  <a:lnTo>
                    <a:pt x="0" y="415"/>
                  </a:lnTo>
                  <a:lnTo>
                    <a:pt x="0" y="436"/>
                  </a:lnTo>
                  <a:lnTo>
                    <a:pt x="1" y="458"/>
                  </a:lnTo>
                  <a:lnTo>
                    <a:pt x="3" y="479"/>
                  </a:lnTo>
                  <a:lnTo>
                    <a:pt x="5" y="501"/>
                  </a:lnTo>
                  <a:lnTo>
                    <a:pt x="9" y="522"/>
                  </a:lnTo>
                  <a:lnTo>
                    <a:pt x="14" y="544"/>
                  </a:lnTo>
                  <a:lnTo>
                    <a:pt x="14" y="544"/>
                  </a:lnTo>
                  <a:lnTo>
                    <a:pt x="21" y="565"/>
                  </a:lnTo>
                  <a:lnTo>
                    <a:pt x="29" y="585"/>
                  </a:lnTo>
                  <a:lnTo>
                    <a:pt x="36" y="606"/>
                  </a:lnTo>
                  <a:lnTo>
                    <a:pt x="46" y="626"/>
                  </a:lnTo>
                  <a:lnTo>
                    <a:pt x="56" y="644"/>
                  </a:lnTo>
                  <a:lnTo>
                    <a:pt x="66" y="662"/>
                  </a:lnTo>
                  <a:lnTo>
                    <a:pt x="78" y="681"/>
                  </a:lnTo>
                  <a:lnTo>
                    <a:pt x="91" y="697"/>
                  </a:lnTo>
                  <a:lnTo>
                    <a:pt x="104" y="713"/>
                  </a:lnTo>
                  <a:lnTo>
                    <a:pt x="118" y="729"/>
                  </a:lnTo>
                  <a:lnTo>
                    <a:pt x="133" y="744"/>
                  </a:lnTo>
                  <a:lnTo>
                    <a:pt x="148" y="757"/>
                  </a:lnTo>
                  <a:lnTo>
                    <a:pt x="164" y="772"/>
                  </a:lnTo>
                  <a:lnTo>
                    <a:pt x="181" y="783"/>
                  </a:lnTo>
                  <a:lnTo>
                    <a:pt x="198" y="795"/>
                  </a:lnTo>
                  <a:lnTo>
                    <a:pt x="216" y="806"/>
                  </a:lnTo>
                  <a:lnTo>
                    <a:pt x="234" y="816"/>
                  </a:lnTo>
                  <a:lnTo>
                    <a:pt x="253" y="825"/>
                  </a:lnTo>
                  <a:lnTo>
                    <a:pt x="272" y="833"/>
                  </a:lnTo>
                  <a:lnTo>
                    <a:pt x="292" y="841"/>
                  </a:lnTo>
                  <a:lnTo>
                    <a:pt x="311" y="847"/>
                  </a:lnTo>
                  <a:lnTo>
                    <a:pt x="332" y="853"/>
                  </a:lnTo>
                  <a:lnTo>
                    <a:pt x="352" y="856"/>
                  </a:lnTo>
                  <a:lnTo>
                    <a:pt x="373" y="860"/>
                  </a:lnTo>
                  <a:lnTo>
                    <a:pt x="393" y="863"/>
                  </a:lnTo>
                  <a:lnTo>
                    <a:pt x="414" y="864"/>
                  </a:lnTo>
                  <a:lnTo>
                    <a:pt x="436" y="864"/>
                  </a:lnTo>
                  <a:lnTo>
                    <a:pt x="457" y="863"/>
                  </a:lnTo>
                  <a:lnTo>
                    <a:pt x="479" y="862"/>
                  </a:lnTo>
                  <a:lnTo>
                    <a:pt x="500" y="859"/>
                  </a:lnTo>
                  <a:lnTo>
                    <a:pt x="522" y="855"/>
                  </a:lnTo>
                  <a:lnTo>
                    <a:pt x="545" y="850"/>
                  </a:lnTo>
                  <a:lnTo>
                    <a:pt x="545" y="8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47" name="Freeform 57"/>
            <p:cNvSpPr>
              <a:spLocks/>
            </p:cNvSpPr>
            <p:nvPr userDrawn="1"/>
          </p:nvSpPr>
          <p:spPr bwMode="auto">
            <a:xfrm>
              <a:off x="3151" y="1208"/>
              <a:ext cx="195" cy="196"/>
            </a:xfrm>
            <a:custGeom>
              <a:avLst/>
              <a:gdLst>
                <a:gd name="T0" fmla="*/ 512 w 783"/>
                <a:gd name="T1" fmla="*/ 765 h 783"/>
                <a:gd name="T2" fmla="*/ 568 w 783"/>
                <a:gd name="T3" fmla="*/ 743 h 783"/>
                <a:gd name="T4" fmla="*/ 618 w 783"/>
                <a:gd name="T5" fmla="*/ 713 h 783"/>
                <a:gd name="T6" fmla="*/ 662 w 783"/>
                <a:gd name="T7" fmla="*/ 676 h 783"/>
                <a:gd name="T8" fmla="*/ 700 w 783"/>
                <a:gd name="T9" fmla="*/ 634 h 783"/>
                <a:gd name="T10" fmla="*/ 731 w 783"/>
                <a:gd name="T11" fmla="*/ 588 h 783"/>
                <a:gd name="T12" fmla="*/ 756 w 783"/>
                <a:gd name="T13" fmla="*/ 537 h 783"/>
                <a:gd name="T14" fmla="*/ 773 w 783"/>
                <a:gd name="T15" fmla="*/ 483 h 783"/>
                <a:gd name="T16" fmla="*/ 782 w 783"/>
                <a:gd name="T17" fmla="*/ 427 h 783"/>
                <a:gd name="T18" fmla="*/ 783 w 783"/>
                <a:gd name="T19" fmla="*/ 369 h 783"/>
                <a:gd name="T20" fmla="*/ 776 w 783"/>
                <a:gd name="T21" fmla="*/ 310 h 783"/>
                <a:gd name="T22" fmla="*/ 765 w 783"/>
                <a:gd name="T23" fmla="*/ 271 h 783"/>
                <a:gd name="T24" fmla="*/ 743 w 783"/>
                <a:gd name="T25" fmla="*/ 216 h 783"/>
                <a:gd name="T26" fmla="*/ 713 w 783"/>
                <a:gd name="T27" fmla="*/ 167 h 783"/>
                <a:gd name="T28" fmla="*/ 677 w 783"/>
                <a:gd name="T29" fmla="*/ 122 h 783"/>
                <a:gd name="T30" fmla="*/ 635 w 783"/>
                <a:gd name="T31" fmla="*/ 85 h 783"/>
                <a:gd name="T32" fmla="*/ 588 w 783"/>
                <a:gd name="T33" fmla="*/ 53 h 783"/>
                <a:gd name="T34" fmla="*/ 537 w 783"/>
                <a:gd name="T35" fmla="*/ 29 h 783"/>
                <a:gd name="T36" fmla="*/ 484 w 783"/>
                <a:gd name="T37" fmla="*/ 12 h 783"/>
                <a:gd name="T38" fmla="*/ 428 w 783"/>
                <a:gd name="T39" fmla="*/ 3 h 783"/>
                <a:gd name="T40" fmla="*/ 369 w 783"/>
                <a:gd name="T41" fmla="*/ 1 h 783"/>
                <a:gd name="T42" fmla="*/ 310 w 783"/>
                <a:gd name="T43" fmla="*/ 9 h 783"/>
                <a:gd name="T44" fmla="*/ 271 w 783"/>
                <a:gd name="T45" fmla="*/ 20 h 783"/>
                <a:gd name="T46" fmla="*/ 217 w 783"/>
                <a:gd name="T47" fmla="*/ 42 h 783"/>
                <a:gd name="T48" fmla="*/ 167 w 783"/>
                <a:gd name="T49" fmla="*/ 72 h 783"/>
                <a:gd name="T50" fmla="*/ 123 w 783"/>
                <a:gd name="T51" fmla="*/ 108 h 783"/>
                <a:gd name="T52" fmla="*/ 85 w 783"/>
                <a:gd name="T53" fmla="*/ 150 h 783"/>
                <a:gd name="T54" fmla="*/ 54 w 783"/>
                <a:gd name="T55" fmla="*/ 197 h 783"/>
                <a:gd name="T56" fmla="*/ 29 w 783"/>
                <a:gd name="T57" fmla="*/ 248 h 783"/>
                <a:gd name="T58" fmla="*/ 12 w 783"/>
                <a:gd name="T59" fmla="*/ 301 h 783"/>
                <a:gd name="T60" fmla="*/ 3 w 783"/>
                <a:gd name="T61" fmla="*/ 357 h 783"/>
                <a:gd name="T62" fmla="*/ 2 w 783"/>
                <a:gd name="T63" fmla="*/ 416 h 783"/>
                <a:gd name="T64" fmla="*/ 9 w 783"/>
                <a:gd name="T65" fmla="*/ 474 h 783"/>
                <a:gd name="T66" fmla="*/ 20 w 783"/>
                <a:gd name="T67" fmla="*/ 513 h 783"/>
                <a:gd name="T68" fmla="*/ 42 w 783"/>
                <a:gd name="T69" fmla="*/ 568 h 783"/>
                <a:gd name="T70" fmla="*/ 72 w 783"/>
                <a:gd name="T71" fmla="*/ 618 h 783"/>
                <a:gd name="T72" fmla="*/ 108 w 783"/>
                <a:gd name="T73" fmla="*/ 662 h 783"/>
                <a:gd name="T74" fmla="*/ 150 w 783"/>
                <a:gd name="T75" fmla="*/ 700 h 783"/>
                <a:gd name="T76" fmla="*/ 197 w 783"/>
                <a:gd name="T77" fmla="*/ 731 h 783"/>
                <a:gd name="T78" fmla="*/ 248 w 783"/>
                <a:gd name="T79" fmla="*/ 756 h 783"/>
                <a:gd name="T80" fmla="*/ 301 w 783"/>
                <a:gd name="T81" fmla="*/ 773 h 783"/>
                <a:gd name="T82" fmla="*/ 357 w 783"/>
                <a:gd name="T83" fmla="*/ 782 h 783"/>
                <a:gd name="T84" fmla="*/ 416 w 783"/>
                <a:gd name="T85" fmla="*/ 783 h 783"/>
                <a:gd name="T86" fmla="*/ 475 w 783"/>
                <a:gd name="T87" fmla="*/ 775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494" y="770"/>
                  </a:moveTo>
                  <a:lnTo>
                    <a:pt x="494" y="770"/>
                  </a:lnTo>
                  <a:lnTo>
                    <a:pt x="512" y="765"/>
                  </a:lnTo>
                  <a:lnTo>
                    <a:pt x="532" y="758"/>
                  </a:lnTo>
                  <a:lnTo>
                    <a:pt x="550" y="750"/>
                  </a:lnTo>
                  <a:lnTo>
                    <a:pt x="568" y="743"/>
                  </a:lnTo>
                  <a:lnTo>
                    <a:pt x="585" y="733"/>
                  </a:lnTo>
                  <a:lnTo>
                    <a:pt x="601" y="723"/>
                  </a:lnTo>
                  <a:lnTo>
                    <a:pt x="618" y="713"/>
                  </a:lnTo>
                  <a:lnTo>
                    <a:pt x="634" y="701"/>
                  </a:lnTo>
                  <a:lnTo>
                    <a:pt x="648" y="689"/>
                  </a:lnTo>
                  <a:lnTo>
                    <a:pt x="662" y="676"/>
                  </a:lnTo>
                  <a:lnTo>
                    <a:pt x="675" y="663"/>
                  </a:lnTo>
                  <a:lnTo>
                    <a:pt x="688" y="649"/>
                  </a:lnTo>
                  <a:lnTo>
                    <a:pt x="700" y="634"/>
                  </a:lnTo>
                  <a:lnTo>
                    <a:pt x="712" y="619"/>
                  </a:lnTo>
                  <a:lnTo>
                    <a:pt x="722" y="603"/>
                  </a:lnTo>
                  <a:lnTo>
                    <a:pt x="731" y="588"/>
                  </a:lnTo>
                  <a:lnTo>
                    <a:pt x="740" y="572"/>
                  </a:lnTo>
                  <a:lnTo>
                    <a:pt x="748" y="555"/>
                  </a:lnTo>
                  <a:lnTo>
                    <a:pt x="756" y="537"/>
                  </a:lnTo>
                  <a:lnTo>
                    <a:pt x="763" y="520"/>
                  </a:lnTo>
                  <a:lnTo>
                    <a:pt x="768" y="502"/>
                  </a:lnTo>
                  <a:lnTo>
                    <a:pt x="773" y="483"/>
                  </a:lnTo>
                  <a:lnTo>
                    <a:pt x="777" y="465"/>
                  </a:lnTo>
                  <a:lnTo>
                    <a:pt x="781" y="446"/>
                  </a:lnTo>
                  <a:lnTo>
                    <a:pt x="782" y="427"/>
                  </a:lnTo>
                  <a:lnTo>
                    <a:pt x="783" y="408"/>
                  </a:lnTo>
                  <a:lnTo>
                    <a:pt x="783" y="388"/>
                  </a:lnTo>
                  <a:lnTo>
                    <a:pt x="783" y="369"/>
                  </a:lnTo>
                  <a:lnTo>
                    <a:pt x="782" y="349"/>
                  </a:lnTo>
                  <a:lnTo>
                    <a:pt x="779" y="330"/>
                  </a:lnTo>
                  <a:lnTo>
                    <a:pt x="776" y="310"/>
                  </a:lnTo>
                  <a:lnTo>
                    <a:pt x="770" y="291"/>
                  </a:lnTo>
                  <a:lnTo>
                    <a:pt x="770" y="291"/>
                  </a:lnTo>
                  <a:lnTo>
                    <a:pt x="765" y="271"/>
                  </a:lnTo>
                  <a:lnTo>
                    <a:pt x="759" y="253"/>
                  </a:lnTo>
                  <a:lnTo>
                    <a:pt x="751" y="234"/>
                  </a:lnTo>
                  <a:lnTo>
                    <a:pt x="743" y="216"/>
                  </a:lnTo>
                  <a:lnTo>
                    <a:pt x="734" y="199"/>
                  </a:lnTo>
                  <a:lnTo>
                    <a:pt x="723" y="182"/>
                  </a:lnTo>
                  <a:lnTo>
                    <a:pt x="713" y="167"/>
                  </a:lnTo>
                  <a:lnTo>
                    <a:pt x="701" y="151"/>
                  </a:lnTo>
                  <a:lnTo>
                    <a:pt x="690" y="137"/>
                  </a:lnTo>
                  <a:lnTo>
                    <a:pt x="677" y="122"/>
                  </a:lnTo>
                  <a:lnTo>
                    <a:pt x="663" y="109"/>
                  </a:lnTo>
                  <a:lnTo>
                    <a:pt x="649" y="96"/>
                  </a:lnTo>
                  <a:lnTo>
                    <a:pt x="635" y="85"/>
                  </a:lnTo>
                  <a:lnTo>
                    <a:pt x="619" y="73"/>
                  </a:lnTo>
                  <a:lnTo>
                    <a:pt x="604" y="63"/>
                  </a:lnTo>
                  <a:lnTo>
                    <a:pt x="588" y="53"/>
                  </a:lnTo>
                  <a:lnTo>
                    <a:pt x="571" y="44"/>
                  </a:lnTo>
                  <a:lnTo>
                    <a:pt x="554" y="35"/>
                  </a:lnTo>
                  <a:lnTo>
                    <a:pt x="537" y="29"/>
                  </a:lnTo>
                  <a:lnTo>
                    <a:pt x="520" y="22"/>
                  </a:lnTo>
                  <a:lnTo>
                    <a:pt x="502" y="16"/>
                  </a:lnTo>
                  <a:lnTo>
                    <a:pt x="484" y="12"/>
                  </a:lnTo>
                  <a:lnTo>
                    <a:pt x="465" y="8"/>
                  </a:lnTo>
                  <a:lnTo>
                    <a:pt x="446" y="4"/>
                  </a:lnTo>
                  <a:lnTo>
                    <a:pt x="428" y="3"/>
                  </a:lnTo>
                  <a:lnTo>
                    <a:pt x="408" y="1"/>
                  </a:lnTo>
                  <a:lnTo>
                    <a:pt x="389" y="0"/>
                  </a:lnTo>
                  <a:lnTo>
                    <a:pt x="369" y="1"/>
                  </a:lnTo>
                  <a:lnTo>
                    <a:pt x="349" y="3"/>
                  </a:lnTo>
                  <a:lnTo>
                    <a:pt x="330" y="5"/>
                  </a:lnTo>
                  <a:lnTo>
                    <a:pt x="310" y="9"/>
                  </a:lnTo>
                  <a:lnTo>
                    <a:pt x="291" y="14"/>
                  </a:lnTo>
                  <a:lnTo>
                    <a:pt x="291" y="14"/>
                  </a:lnTo>
                  <a:lnTo>
                    <a:pt x="271" y="20"/>
                  </a:lnTo>
                  <a:lnTo>
                    <a:pt x="253" y="26"/>
                  </a:lnTo>
                  <a:lnTo>
                    <a:pt x="235" y="34"/>
                  </a:lnTo>
                  <a:lnTo>
                    <a:pt x="217" y="42"/>
                  </a:lnTo>
                  <a:lnTo>
                    <a:pt x="200" y="51"/>
                  </a:lnTo>
                  <a:lnTo>
                    <a:pt x="183" y="61"/>
                  </a:lnTo>
                  <a:lnTo>
                    <a:pt x="167" y="72"/>
                  </a:lnTo>
                  <a:lnTo>
                    <a:pt x="151" y="83"/>
                  </a:lnTo>
                  <a:lnTo>
                    <a:pt x="137" y="95"/>
                  </a:lnTo>
                  <a:lnTo>
                    <a:pt x="123" y="108"/>
                  </a:lnTo>
                  <a:lnTo>
                    <a:pt x="110" y="121"/>
                  </a:lnTo>
                  <a:lnTo>
                    <a:pt x="97" y="135"/>
                  </a:lnTo>
                  <a:lnTo>
                    <a:pt x="85" y="150"/>
                  </a:lnTo>
                  <a:lnTo>
                    <a:pt x="73" y="164"/>
                  </a:lnTo>
                  <a:lnTo>
                    <a:pt x="63" y="180"/>
                  </a:lnTo>
                  <a:lnTo>
                    <a:pt x="54" y="197"/>
                  </a:lnTo>
                  <a:lnTo>
                    <a:pt x="45" y="212"/>
                  </a:lnTo>
                  <a:lnTo>
                    <a:pt x="35" y="229"/>
                  </a:lnTo>
                  <a:lnTo>
                    <a:pt x="29" y="248"/>
                  </a:lnTo>
                  <a:lnTo>
                    <a:pt x="22" y="264"/>
                  </a:lnTo>
                  <a:lnTo>
                    <a:pt x="16" y="283"/>
                  </a:lnTo>
                  <a:lnTo>
                    <a:pt x="12" y="301"/>
                  </a:lnTo>
                  <a:lnTo>
                    <a:pt x="8" y="319"/>
                  </a:lnTo>
                  <a:lnTo>
                    <a:pt x="4" y="339"/>
                  </a:lnTo>
                  <a:lnTo>
                    <a:pt x="3" y="357"/>
                  </a:lnTo>
                  <a:lnTo>
                    <a:pt x="2" y="377"/>
                  </a:lnTo>
                  <a:lnTo>
                    <a:pt x="0" y="396"/>
                  </a:lnTo>
                  <a:lnTo>
                    <a:pt x="2" y="416"/>
                  </a:lnTo>
                  <a:lnTo>
                    <a:pt x="3" y="435"/>
                  </a:lnTo>
                  <a:lnTo>
                    <a:pt x="5" y="455"/>
                  </a:lnTo>
                  <a:lnTo>
                    <a:pt x="9" y="474"/>
                  </a:lnTo>
                  <a:lnTo>
                    <a:pt x="15" y="494"/>
                  </a:lnTo>
                  <a:lnTo>
                    <a:pt x="15" y="494"/>
                  </a:lnTo>
                  <a:lnTo>
                    <a:pt x="20" y="513"/>
                  </a:lnTo>
                  <a:lnTo>
                    <a:pt x="26" y="532"/>
                  </a:lnTo>
                  <a:lnTo>
                    <a:pt x="34" y="550"/>
                  </a:lnTo>
                  <a:lnTo>
                    <a:pt x="42" y="568"/>
                  </a:lnTo>
                  <a:lnTo>
                    <a:pt x="51" y="585"/>
                  </a:lnTo>
                  <a:lnTo>
                    <a:pt x="61" y="602"/>
                  </a:lnTo>
                  <a:lnTo>
                    <a:pt x="72" y="618"/>
                  </a:lnTo>
                  <a:lnTo>
                    <a:pt x="84" y="633"/>
                  </a:lnTo>
                  <a:lnTo>
                    <a:pt x="95" y="647"/>
                  </a:lnTo>
                  <a:lnTo>
                    <a:pt x="108" y="662"/>
                  </a:lnTo>
                  <a:lnTo>
                    <a:pt x="121" y="675"/>
                  </a:lnTo>
                  <a:lnTo>
                    <a:pt x="136" y="688"/>
                  </a:lnTo>
                  <a:lnTo>
                    <a:pt x="150" y="700"/>
                  </a:lnTo>
                  <a:lnTo>
                    <a:pt x="164" y="711"/>
                  </a:lnTo>
                  <a:lnTo>
                    <a:pt x="180" y="722"/>
                  </a:lnTo>
                  <a:lnTo>
                    <a:pt x="197" y="731"/>
                  </a:lnTo>
                  <a:lnTo>
                    <a:pt x="213" y="740"/>
                  </a:lnTo>
                  <a:lnTo>
                    <a:pt x="230" y="748"/>
                  </a:lnTo>
                  <a:lnTo>
                    <a:pt x="248" y="756"/>
                  </a:lnTo>
                  <a:lnTo>
                    <a:pt x="265" y="762"/>
                  </a:lnTo>
                  <a:lnTo>
                    <a:pt x="283" y="767"/>
                  </a:lnTo>
                  <a:lnTo>
                    <a:pt x="301" y="773"/>
                  </a:lnTo>
                  <a:lnTo>
                    <a:pt x="319" y="776"/>
                  </a:lnTo>
                  <a:lnTo>
                    <a:pt x="339" y="780"/>
                  </a:lnTo>
                  <a:lnTo>
                    <a:pt x="357" y="782"/>
                  </a:lnTo>
                  <a:lnTo>
                    <a:pt x="377" y="783"/>
                  </a:lnTo>
                  <a:lnTo>
                    <a:pt x="396" y="783"/>
                  </a:lnTo>
                  <a:lnTo>
                    <a:pt x="416" y="783"/>
                  </a:lnTo>
                  <a:lnTo>
                    <a:pt x="435" y="782"/>
                  </a:lnTo>
                  <a:lnTo>
                    <a:pt x="455" y="779"/>
                  </a:lnTo>
                  <a:lnTo>
                    <a:pt x="475" y="775"/>
                  </a:lnTo>
                  <a:lnTo>
                    <a:pt x="494" y="770"/>
                  </a:lnTo>
                  <a:lnTo>
                    <a:pt x="494" y="7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48" name="Freeform 58"/>
            <p:cNvSpPr>
              <a:spLocks/>
            </p:cNvSpPr>
            <p:nvPr userDrawn="1"/>
          </p:nvSpPr>
          <p:spPr bwMode="auto">
            <a:xfrm>
              <a:off x="3226" y="1463"/>
              <a:ext cx="176" cy="176"/>
            </a:xfrm>
            <a:custGeom>
              <a:avLst/>
              <a:gdLst>
                <a:gd name="T0" fmla="*/ 459 w 701"/>
                <a:gd name="T1" fmla="*/ 685 h 702"/>
                <a:gd name="T2" fmla="*/ 508 w 701"/>
                <a:gd name="T3" fmla="*/ 664 h 702"/>
                <a:gd name="T4" fmla="*/ 552 w 701"/>
                <a:gd name="T5" fmla="*/ 638 h 702"/>
                <a:gd name="T6" fmla="*/ 591 w 701"/>
                <a:gd name="T7" fmla="*/ 606 h 702"/>
                <a:gd name="T8" fmla="*/ 627 w 701"/>
                <a:gd name="T9" fmla="*/ 568 h 702"/>
                <a:gd name="T10" fmla="*/ 654 w 701"/>
                <a:gd name="T11" fmla="*/ 526 h 702"/>
                <a:gd name="T12" fmla="*/ 676 w 701"/>
                <a:gd name="T13" fmla="*/ 481 h 702"/>
                <a:gd name="T14" fmla="*/ 692 w 701"/>
                <a:gd name="T15" fmla="*/ 432 h 702"/>
                <a:gd name="T16" fmla="*/ 700 w 701"/>
                <a:gd name="T17" fmla="*/ 383 h 702"/>
                <a:gd name="T18" fmla="*/ 701 w 701"/>
                <a:gd name="T19" fmla="*/ 331 h 702"/>
                <a:gd name="T20" fmla="*/ 694 w 701"/>
                <a:gd name="T21" fmla="*/ 277 h 702"/>
                <a:gd name="T22" fmla="*/ 684 w 701"/>
                <a:gd name="T23" fmla="*/ 243 h 702"/>
                <a:gd name="T24" fmla="*/ 664 w 701"/>
                <a:gd name="T25" fmla="*/ 194 h 702"/>
                <a:gd name="T26" fmla="*/ 637 w 701"/>
                <a:gd name="T27" fmla="*/ 150 h 702"/>
                <a:gd name="T28" fmla="*/ 606 w 701"/>
                <a:gd name="T29" fmla="*/ 109 h 702"/>
                <a:gd name="T30" fmla="*/ 568 w 701"/>
                <a:gd name="T31" fmla="*/ 75 h 702"/>
                <a:gd name="T32" fmla="*/ 526 w 701"/>
                <a:gd name="T33" fmla="*/ 47 h 702"/>
                <a:gd name="T34" fmla="*/ 481 w 701"/>
                <a:gd name="T35" fmla="*/ 25 h 702"/>
                <a:gd name="T36" fmla="*/ 432 w 701"/>
                <a:gd name="T37" fmla="*/ 10 h 702"/>
                <a:gd name="T38" fmla="*/ 382 w 701"/>
                <a:gd name="T39" fmla="*/ 1 h 702"/>
                <a:gd name="T40" fmla="*/ 330 w 701"/>
                <a:gd name="T41" fmla="*/ 1 h 702"/>
                <a:gd name="T42" fmla="*/ 277 w 701"/>
                <a:gd name="T43" fmla="*/ 8 h 702"/>
                <a:gd name="T44" fmla="*/ 242 w 701"/>
                <a:gd name="T45" fmla="*/ 17 h 702"/>
                <a:gd name="T46" fmla="*/ 193 w 701"/>
                <a:gd name="T47" fmla="*/ 38 h 702"/>
                <a:gd name="T48" fmla="*/ 148 w 701"/>
                <a:gd name="T49" fmla="*/ 64 h 702"/>
                <a:gd name="T50" fmla="*/ 109 w 701"/>
                <a:gd name="T51" fmla="*/ 96 h 702"/>
                <a:gd name="T52" fmla="*/ 74 w 701"/>
                <a:gd name="T53" fmla="*/ 134 h 702"/>
                <a:gd name="T54" fmla="*/ 47 w 701"/>
                <a:gd name="T55" fmla="*/ 176 h 702"/>
                <a:gd name="T56" fmla="*/ 25 w 701"/>
                <a:gd name="T57" fmla="*/ 221 h 702"/>
                <a:gd name="T58" fmla="*/ 9 w 701"/>
                <a:gd name="T59" fmla="*/ 270 h 702"/>
                <a:gd name="T60" fmla="*/ 1 w 701"/>
                <a:gd name="T61" fmla="*/ 320 h 702"/>
                <a:gd name="T62" fmla="*/ 0 w 701"/>
                <a:gd name="T63" fmla="*/ 371 h 702"/>
                <a:gd name="T64" fmla="*/ 8 w 701"/>
                <a:gd name="T65" fmla="*/ 425 h 702"/>
                <a:gd name="T66" fmla="*/ 17 w 701"/>
                <a:gd name="T67" fmla="*/ 460 h 702"/>
                <a:gd name="T68" fmla="*/ 36 w 701"/>
                <a:gd name="T69" fmla="*/ 508 h 702"/>
                <a:gd name="T70" fmla="*/ 64 w 701"/>
                <a:gd name="T71" fmla="*/ 554 h 702"/>
                <a:gd name="T72" fmla="*/ 95 w 701"/>
                <a:gd name="T73" fmla="*/ 593 h 702"/>
                <a:gd name="T74" fmla="*/ 133 w 701"/>
                <a:gd name="T75" fmla="*/ 626 h 702"/>
                <a:gd name="T76" fmla="*/ 174 w 701"/>
                <a:gd name="T77" fmla="*/ 655 h 702"/>
                <a:gd name="T78" fmla="*/ 220 w 701"/>
                <a:gd name="T79" fmla="*/ 677 h 702"/>
                <a:gd name="T80" fmla="*/ 268 w 701"/>
                <a:gd name="T81" fmla="*/ 693 h 702"/>
                <a:gd name="T82" fmla="*/ 319 w 701"/>
                <a:gd name="T83" fmla="*/ 701 h 702"/>
                <a:gd name="T84" fmla="*/ 371 w 701"/>
                <a:gd name="T85" fmla="*/ 702 h 702"/>
                <a:gd name="T86" fmla="*/ 423 w 701"/>
                <a:gd name="T87" fmla="*/ 69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442" y="690"/>
                  </a:moveTo>
                  <a:lnTo>
                    <a:pt x="442" y="690"/>
                  </a:lnTo>
                  <a:lnTo>
                    <a:pt x="459" y="685"/>
                  </a:lnTo>
                  <a:lnTo>
                    <a:pt x="475" y="679"/>
                  </a:lnTo>
                  <a:lnTo>
                    <a:pt x="492" y="672"/>
                  </a:lnTo>
                  <a:lnTo>
                    <a:pt x="508" y="664"/>
                  </a:lnTo>
                  <a:lnTo>
                    <a:pt x="524" y="656"/>
                  </a:lnTo>
                  <a:lnTo>
                    <a:pt x="538" y="647"/>
                  </a:lnTo>
                  <a:lnTo>
                    <a:pt x="552" y="638"/>
                  </a:lnTo>
                  <a:lnTo>
                    <a:pt x="567" y="628"/>
                  </a:lnTo>
                  <a:lnTo>
                    <a:pt x="580" y="617"/>
                  </a:lnTo>
                  <a:lnTo>
                    <a:pt x="591" y="606"/>
                  </a:lnTo>
                  <a:lnTo>
                    <a:pt x="604" y="594"/>
                  </a:lnTo>
                  <a:lnTo>
                    <a:pt x="615" y="581"/>
                  </a:lnTo>
                  <a:lnTo>
                    <a:pt x="627" y="568"/>
                  </a:lnTo>
                  <a:lnTo>
                    <a:pt x="636" y="555"/>
                  </a:lnTo>
                  <a:lnTo>
                    <a:pt x="646" y="540"/>
                  </a:lnTo>
                  <a:lnTo>
                    <a:pt x="654" y="526"/>
                  </a:lnTo>
                  <a:lnTo>
                    <a:pt x="663" y="512"/>
                  </a:lnTo>
                  <a:lnTo>
                    <a:pt x="670" y="496"/>
                  </a:lnTo>
                  <a:lnTo>
                    <a:pt x="676" y="481"/>
                  </a:lnTo>
                  <a:lnTo>
                    <a:pt x="683" y="465"/>
                  </a:lnTo>
                  <a:lnTo>
                    <a:pt x="688" y="449"/>
                  </a:lnTo>
                  <a:lnTo>
                    <a:pt x="692" y="432"/>
                  </a:lnTo>
                  <a:lnTo>
                    <a:pt x="696" y="417"/>
                  </a:lnTo>
                  <a:lnTo>
                    <a:pt x="698" y="400"/>
                  </a:lnTo>
                  <a:lnTo>
                    <a:pt x="700" y="383"/>
                  </a:lnTo>
                  <a:lnTo>
                    <a:pt x="701" y="365"/>
                  </a:lnTo>
                  <a:lnTo>
                    <a:pt x="701" y="348"/>
                  </a:lnTo>
                  <a:lnTo>
                    <a:pt x="701" y="331"/>
                  </a:lnTo>
                  <a:lnTo>
                    <a:pt x="700" y="312"/>
                  </a:lnTo>
                  <a:lnTo>
                    <a:pt x="697" y="296"/>
                  </a:lnTo>
                  <a:lnTo>
                    <a:pt x="694" y="277"/>
                  </a:lnTo>
                  <a:lnTo>
                    <a:pt x="689" y="260"/>
                  </a:lnTo>
                  <a:lnTo>
                    <a:pt x="689" y="260"/>
                  </a:lnTo>
                  <a:lnTo>
                    <a:pt x="684" y="243"/>
                  </a:lnTo>
                  <a:lnTo>
                    <a:pt x="679" y="227"/>
                  </a:lnTo>
                  <a:lnTo>
                    <a:pt x="672" y="210"/>
                  </a:lnTo>
                  <a:lnTo>
                    <a:pt x="664" y="194"/>
                  </a:lnTo>
                  <a:lnTo>
                    <a:pt x="657" y="178"/>
                  </a:lnTo>
                  <a:lnTo>
                    <a:pt x="647" y="164"/>
                  </a:lnTo>
                  <a:lnTo>
                    <a:pt x="637" y="150"/>
                  </a:lnTo>
                  <a:lnTo>
                    <a:pt x="628" y="135"/>
                  </a:lnTo>
                  <a:lnTo>
                    <a:pt x="616" y="122"/>
                  </a:lnTo>
                  <a:lnTo>
                    <a:pt x="606" y="109"/>
                  </a:lnTo>
                  <a:lnTo>
                    <a:pt x="593" y="98"/>
                  </a:lnTo>
                  <a:lnTo>
                    <a:pt x="581" y="86"/>
                  </a:lnTo>
                  <a:lnTo>
                    <a:pt x="568" y="75"/>
                  </a:lnTo>
                  <a:lnTo>
                    <a:pt x="554" y="65"/>
                  </a:lnTo>
                  <a:lnTo>
                    <a:pt x="541" y="56"/>
                  </a:lnTo>
                  <a:lnTo>
                    <a:pt x="526" y="47"/>
                  </a:lnTo>
                  <a:lnTo>
                    <a:pt x="511" y="39"/>
                  </a:lnTo>
                  <a:lnTo>
                    <a:pt x="496" y="31"/>
                  </a:lnTo>
                  <a:lnTo>
                    <a:pt x="481" y="25"/>
                  </a:lnTo>
                  <a:lnTo>
                    <a:pt x="465" y="19"/>
                  </a:lnTo>
                  <a:lnTo>
                    <a:pt x="448" y="14"/>
                  </a:lnTo>
                  <a:lnTo>
                    <a:pt x="432" y="10"/>
                  </a:lnTo>
                  <a:lnTo>
                    <a:pt x="416" y="6"/>
                  </a:lnTo>
                  <a:lnTo>
                    <a:pt x="399" y="4"/>
                  </a:lnTo>
                  <a:lnTo>
                    <a:pt x="382" y="1"/>
                  </a:lnTo>
                  <a:lnTo>
                    <a:pt x="365" y="0"/>
                  </a:lnTo>
                  <a:lnTo>
                    <a:pt x="348" y="0"/>
                  </a:lnTo>
                  <a:lnTo>
                    <a:pt x="330" y="1"/>
                  </a:lnTo>
                  <a:lnTo>
                    <a:pt x="313" y="2"/>
                  </a:lnTo>
                  <a:lnTo>
                    <a:pt x="294" y="5"/>
                  </a:lnTo>
                  <a:lnTo>
                    <a:pt x="277" y="8"/>
                  </a:lnTo>
                  <a:lnTo>
                    <a:pt x="259" y="12"/>
                  </a:lnTo>
                  <a:lnTo>
                    <a:pt x="259" y="12"/>
                  </a:lnTo>
                  <a:lnTo>
                    <a:pt x="242" y="17"/>
                  </a:lnTo>
                  <a:lnTo>
                    <a:pt x="225" y="23"/>
                  </a:lnTo>
                  <a:lnTo>
                    <a:pt x="208" y="30"/>
                  </a:lnTo>
                  <a:lnTo>
                    <a:pt x="193" y="38"/>
                  </a:lnTo>
                  <a:lnTo>
                    <a:pt x="177" y="45"/>
                  </a:lnTo>
                  <a:lnTo>
                    <a:pt x="163" y="55"/>
                  </a:lnTo>
                  <a:lnTo>
                    <a:pt x="148" y="64"/>
                  </a:lnTo>
                  <a:lnTo>
                    <a:pt x="134" y="74"/>
                  </a:lnTo>
                  <a:lnTo>
                    <a:pt x="121" y="84"/>
                  </a:lnTo>
                  <a:lnTo>
                    <a:pt x="109" y="96"/>
                  </a:lnTo>
                  <a:lnTo>
                    <a:pt x="96" y="108"/>
                  </a:lnTo>
                  <a:lnTo>
                    <a:pt x="86" y="121"/>
                  </a:lnTo>
                  <a:lnTo>
                    <a:pt x="74" y="134"/>
                  </a:lnTo>
                  <a:lnTo>
                    <a:pt x="65" y="147"/>
                  </a:lnTo>
                  <a:lnTo>
                    <a:pt x="55" y="161"/>
                  </a:lnTo>
                  <a:lnTo>
                    <a:pt x="47" y="176"/>
                  </a:lnTo>
                  <a:lnTo>
                    <a:pt x="39" y="190"/>
                  </a:lnTo>
                  <a:lnTo>
                    <a:pt x="31" y="206"/>
                  </a:lnTo>
                  <a:lnTo>
                    <a:pt x="25" y="221"/>
                  </a:lnTo>
                  <a:lnTo>
                    <a:pt x="18" y="237"/>
                  </a:lnTo>
                  <a:lnTo>
                    <a:pt x="13" y="253"/>
                  </a:lnTo>
                  <a:lnTo>
                    <a:pt x="9" y="270"/>
                  </a:lnTo>
                  <a:lnTo>
                    <a:pt x="5" y="286"/>
                  </a:lnTo>
                  <a:lnTo>
                    <a:pt x="2" y="303"/>
                  </a:lnTo>
                  <a:lnTo>
                    <a:pt x="1" y="320"/>
                  </a:lnTo>
                  <a:lnTo>
                    <a:pt x="0" y="337"/>
                  </a:lnTo>
                  <a:lnTo>
                    <a:pt x="0" y="354"/>
                  </a:lnTo>
                  <a:lnTo>
                    <a:pt x="0" y="371"/>
                  </a:lnTo>
                  <a:lnTo>
                    <a:pt x="1" y="389"/>
                  </a:lnTo>
                  <a:lnTo>
                    <a:pt x="4" y="406"/>
                  </a:lnTo>
                  <a:lnTo>
                    <a:pt x="8" y="425"/>
                  </a:lnTo>
                  <a:lnTo>
                    <a:pt x="12" y="441"/>
                  </a:lnTo>
                  <a:lnTo>
                    <a:pt x="12" y="441"/>
                  </a:lnTo>
                  <a:lnTo>
                    <a:pt x="17" y="460"/>
                  </a:lnTo>
                  <a:lnTo>
                    <a:pt x="22" y="477"/>
                  </a:lnTo>
                  <a:lnTo>
                    <a:pt x="29" y="492"/>
                  </a:lnTo>
                  <a:lnTo>
                    <a:pt x="36" y="508"/>
                  </a:lnTo>
                  <a:lnTo>
                    <a:pt x="44" y="524"/>
                  </a:lnTo>
                  <a:lnTo>
                    <a:pt x="53" y="539"/>
                  </a:lnTo>
                  <a:lnTo>
                    <a:pt x="64" y="554"/>
                  </a:lnTo>
                  <a:lnTo>
                    <a:pt x="73" y="567"/>
                  </a:lnTo>
                  <a:lnTo>
                    <a:pt x="85" y="580"/>
                  </a:lnTo>
                  <a:lnTo>
                    <a:pt x="95" y="593"/>
                  </a:lnTo>
                  <a:lnTo>
                    <a:pt x="108" y="604"/>
                  </a:lnTo>
                  <a:lnTo>
                    <a:pt x="120" y="616"/>
                  </a:lnTo>
                  <a:lnTo>
                    <a:pt x="133" y="626"/>
                  </a:lnTo>
                  <a:lnTo>
                    <a:pt x="147" y="637"/>
                  </a:lnTo>
                  <a:lnTo>
                    <a:pt x="160" y="646"/>
                  </a:lnTo>
                  <a:lnTo>
                    <a:pt x="174" y="655"/>
                  </a:lnTo>
                  <a:lnTo>
                    <a:pt x="190" y="663"/>
                  </a:lnTo>
                  <a:lnTo>
                    <a:pt x="204" y="671"/>
                  </a:lnTo>
                  <a:lnTo>
                    <a:pt x="220" y="677"/>
                  </a:lnTo>
                  <a:lnTo>
                    <a:pt x="236" y="683"/>
                  </a:lnTo>
                  <a:lnTo>
                    <a:pt x="253" y="688"/>
                  </a:lnTo>
                  <a:lnTo>
                    <a:pt x="268" y="693"/>
                  </a:lnTo>
                  <a:lnTo>
                    <a:pt x="285" y="696"/>
                  </a:lnTo>
                  <a:lnTo>
                    <a:pt x="302" y="699"/>
                  </a:lnTo>
                  <a:lnTo>
                    <a:pt x="319" y="701"/>
                  </a:lnTo>
                  <a:lnTo>
                    <a:pt x="336" y="702"/>
                  </a:lnTo>
                  <a:lnTo>
                    <a:pt x="354" y="702"/>
                  </a:lnTo>
                  <a:lnTo>
                    <a:pt x="371" y="702"/>
                  </a:lnTo>
                  <a:lnTo>
                    <a:pt x="388" y="699"/>
                  </a:lnTo>
                  <a:lnTo>
                    <a:pt x="406" y="698"/>
                  </a:lnTo>
                  <a:lnTo>
                    <a:pt x="423" y="694"/>
                  </a:lnTo>
                  <a:lnTo>
                    <a:pt x="442" y="690"/>
                  </a:lnTo>
                  <a:lnTo>
                    <a:pt x="442" y="6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49" name="Freeform 59"/>
            <p:cNvSpPr>
              <a:spLocks/>
            </p:cNvSpPr>
            <p:nvPr userDrawn="1"/>
          </p:nvSpPr>
          <p:spPr bwMode="auto">
            <a:xfrm>
              <a:off x="3302" y="1718"/>
              <a:ext cx="155" cy="155"/>
            </a:xfrm>
            <a:custGeom>
              <a:avLst/>
              <a:gdLst>
                <a:gd name="T0" fmla="*/ 391 w 620"/>
                <a:gd name="T1" fmla="*/ 609 h 620"/>
                <a:gd name="T2" fmla="*/ 421 w 620"/>
                <a:gd name="T3" fmla="*/ 600 h 620"/>
                <a:gd name="T4" fmla="*/ 450 w 620"/>
                <a:gd name="T5" fmla="*/ 587 h 620"/>
                <a:gd name="T6" fmla="*/ 502 w 620"/>
                <a:gd name="T7" fmla="*/ 555 h 620"/>
                <a:gd name="T8" fmla="*/ 545 w 620"/>
                <a:gd name="T9" fmla="*/ 514 h 620"/>
                <a:gd name="T10" fmla="*/ 580 w 620"/>
                <a:gd name="T11" fmla="*/ 465 h 620"/>
                <a:gd name="T12" fmla="*/ 605 w 620"/>
                <a:gd name="T13" fmla="*/ 411 h 620"/>
                <a:gd name="T14" fmla="*/ 618 w 620"/>
                <a:gd name="T15" fmla="*/ 353 h 620"/>
                <a:gd name="T16" fmla="*/ 620 w 620"/>
                <a:gd name="T17" fmla="*/ 291 h 620"/>
                <a:gd name="T18" fmla="*/ 617 w 620"/>
                <a:gd name="T19" fmla="*/ 260 h 620"/>
                <a:gd name="T20" fmla="*/ 610 w 620"/>
                <a:gd name="T21" fmla="*/ 230 h 620"/>
                <a:gd name="T22" fmla="*/ 606 w 620"/>
                <a:gd name="T23" fmla="*/ 215 h 620"/>
                <a:gd name="T24" fmla="*/ 594 w 620"/>
                <a:gd name="T25" fmla="*/ 185 h 620"/>
                <a:gd name="T26" fmla="*/ 574 w 620"/>
                <a:gd name="T27" fmla="*/ 144 h 620"/>
                <a:gd name="T28" fmla="*/ 536 w 620"/>
                <a:gd name="T29" fmla="*/ 96 h 620"/>
                <a:gd name="T30" fmla="*/ 491 w 620"/>
                <a:gd name="T31" fmla="*/ 57 h 620"/>
                <a:gd name="T32" fmla="*/ 439 w 620"/>
                <a:gd name="T33" fmla="*/ 27 h 620"/>
                <a:gd name="T34" fmla="*/ 383 w 620"/>
                <a:gd name="T35" fmla="*/ 7 h 620"/>
                <a:gd name="T36" fmla="*/ 323 w 620"/>
                <a:gd name="T37" fmla="*/ 0 h 620"/>
                <a:gd name="T38" fmla="*/ 276 w 620"/>
                <a:gd name="T39" fmla="*/ 1 h 620"/>
                <a:gd name="T40" fmla="*/ 245 w 620"/>
                <a:gd name="T41" fmla="*/ 6 h 620"/>
                <a:gd name="T42" fmla="*/ 230 w 620"/>
                <a:gd name="T43" fmla="*/ 10 h 620"/>
                <a:gd name="T44" fmla="*/ 200 w 620"/>
                <a:gd name="T45" fmla="*/ 20 h 620"/>
                <a:gd name="T46" fmla="*/ 171 w 620"/>
                <a:gd name="T47" fmla="*/ 32 h 620"/>
                <a:gd name="T48" fmla="*/ 120 w 620"/>
                <a:gd name="T49" fmla="*/ 65 h 620"/>
                <a:gd name="T50" fmla="*/ 76 w 620"/>
                <a:gd name="T51" fmla="*/ 106 h 620"/>
                <a:gd name="T52" fmla="*/ 42 w 620"/>
                <a:gd name="T53" fmla="*/ 155 h 620"/>
                <a:gd name="T54" fmla="*/ 17 w 620"/>
                <a:gd name="T55" fmla="*/ 209 h 620"/>
                <a:gd name="T56" fmla="*/ 3 w 620"/>
                <a:gd name="T57" fmla="*/ 267 h 620"/>
                <a:gd name="T58" fmla="*/ 0 w 620"/>
                <a:gd name="T59" fmla="*/ 328 h 620"/>
                <a:gd name="T60" fmla="*/ 4 w 620"/>
                <a:gd name="T61" fmla="*/ 359 h 620"/>
                <a:gd name="T62" fmla="*/ 11 w 620"/>
                <a:gd name="T63" fmla="*/ 391 h 620"/>
                <a:gd name="T64" fmla="*/ 14 w 620"/>
                <a:gd name="T65" fmla="*/ 406 h 620"/>
                <a:gd name="T66" fmla="*/ 26 w 620"/>
                <a:gd name="T67" fmla="*/ 435 h 620"/>
                <a:gd name="T68" fmla="*/ 48 w 620"/>
                <a:gd name="T69" fmla="*/ 476 h 620"/>
                <a:gd name="T70" fmla="*/ 85 w 620"/>
                <a:gd name="T71" fmla="*/ 523 h 620"/>
                <a:gd name="T72" fmla="*/ 130 w 620"/>
                <a:gd name="T73" fmla="*/ 562 h 620"/>
                <a:gd name="T74" fmla="*/ 181 w 620"/>
                <a:gd name="T75" fmla="*/ 592 h 620"/>
                <a:gd name="T76" fmla="*/ 239 w 620"/>
                <a:gd name="T77" fmla="*/ 612 h 620"/>
                <a:gd name="T78" fmla="*/ 299 w 620"/>
                <a:gd name="T79" fmla="*/ 620 h 620"/>
                <a:gd name="T80" fmla="*/ 344 w 620"/>
                <a:gd name="T81" fmla="*/ 619 h 620"/>
                <a:gd name="T82" fmla="*/ 375 w 620"/>
                <a:gd name="T83" fmla="*/ 613 h 620"/>
                <a:gd name="T84" fmla="*/ 391 w 620"/>
                <a:gd name="T85" fmla="*/ 60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0" h="620">
                  <a:moveTo>
                    <a:pt x="391" y="609"/>
                  </a:moveTo>
                  <a:lnTo>
                    <a:pt x="391" y="609"/>
                  </a:lnTo>
                  <a:lnTo>
                    <a:pt x="407" y="605"/>
                  </a:lnTo>
                  <a:lnTo>
                    <a:pt x="421" y="600"/>
                  </a:lnTo>
                  <a:lnTo>
                    <a:pt x="435" y="594"/>
                  </a:lnTo>
                  <a:lnTo>
                    <a:pt x="450" y="587"/>
                  </a:lnTo>
                  <a:lnTo>
                    <a:pt x="477" y="573"/>
                  </a:lnTo>
                  <a:lnTo>
                    <a:pt x="502" y="555"/>
                  </a:lnTo>
                  <a:lnTo>
                    <a:pt x="524" y="535"/>
                  </a:lnTo>
                  <a:lnTo>
                    <a:pt x="545" y="514"/>
                  </a:lnTo>
                  <a:lnTo>
                    <a:pt x="563" y="491"/>
                  </a:lnTo>
                  <a:lnTo>
                    <a:pt x="580" y="465"/>
                  </a:lnTo>
                  <a:lnTo>
                    <a:pt x="593" y="439"/>
                  </a:lnTo>
                  <a:lnTo>
                    <a:pt x="605" y="411"/>
                  </a:lnTo>
                  <a:lnTo>
                    <a:pt x="613" y="383"/>
                  </a:lnTo>
                  <a:lnTo>
                    <a:pt x="618" y="353"/>
                  </a:lnTo>
                  <a:lnTo>
                    <a:pt x="620" y="323"/>
                  </a:lnTo>
                  <a:lnTo>
                    <a:pt x="620" y="291"/>
                  </a:lnTo>
                  <a:lnTo>
                    <a:pt x="619" y="276"/>
                  </a:lnTo>
                  <a:lnTo>
                    <a:pt x="617" y="260"/>
                  </a:lnTo>
                  <a:lnTo>
                    <a:pt x="614" y="245"/>
                  </a:lnTo>
                  <a:lnTo>
                    <a:pt x="610" y="230"/>
                  </a:lnTo>
                  <a:lnTo>
                    <a:pt x="610" y="230"/>
                  </a:lnTo>
                  <a:lnTo>
                    <a:pt x="606" y="215"/>
                  </a:lnTo>
                  <a:lnTo>
                    <a:pt x="601" y="199"/>
                  </a:lnTo>
                  <a:lnTo>
                    <a:pt x="594" y="185"/>
                  </a:lnTo>
                  <a:lnTo>
                    <a:pt x="588" y="170"/>
                  </a:lnTo>
                  <a:lnTo>
                    <a:pt x="574" y="144"/>
                  </a:lnTo>
                  <a:lnTo>
                    <a:pt x="555" y="120"/>
                  </a:lnTo>
                  <a:lnTo>
                    <a:pt x="536" y="96"/>
                  </a:lnTo>
                  <a:lnTo>
                    <a:pt x="515" y="75"/>
                  </a:lnTo>
                  <a:lnTo>
                    <a:pt x="491" y="57"/>
                  </a:lnTo>
                  <a:lnTo>
                    <a:pt x="465" y="41"/>
                  </a:lnTo>
                  <a:lnTo>
                    <a:pt x="439" y="27"/>
                  </a:lnTo>
                  <a:lnTo>
                    <a:pt x="412" y="17"/>
                  </a:lnTo>
                  <a:lnTo>
                    <a:pt x="383" y="7"/>
                  </a:lnTo>
                  <a:lnTo>
                    <a:pt x="353" y="2"/>
                  </a:lnTo>
                  <a:lnTo>
                    <a:pt x="323" y="0"/>
                  </a:lnTo>
                  <a:lnTo>
                    <a:pt x="292" y="0"/>
                  </a:lnTo>
                  <a:lnTo>
                    <a:pt x="276" y="1"/>
                  </a:lnTo>
                  <a:lnTo>
                    <a:pt x="261" y="4"/>
                  </a:lnTo>
                  <a:lnTo>
                    <a:pt x="245" y="6"/>
                  </a:lnTo>
                  <a:lnTo>
                    <a:pt x="230" y="10"/>
                  </a:lnTo>
                  <a:lnTo>
                    <a:pt x="230" y="10"/>
                  </a:lnTo>
                  <a:lnTo>
                    <a:pt x="215" y="14"/>
                  </a:lnTo>
                  <a:lnTo>
                    <a:pt x="200" y="20"/>
                  </a:lnTo>
                  <a:lnTo>
                    <a:pt x="185" y="26"/>
                  </a:lnTo>
                  <a:lnTo>
                    <a:pt x="171" y="32"/>
                  </a:lnTo>
                  <a:lnTo>
                    <a:pt x="145" y="48"/>
                  </a:lnTo>
                  <a:lnTo>
                    <a:pt x="120" y="65"/>
                  </a:lnTo>
                  <a:lnTo>
                    <a:pt x="97" y="84"/>
                  </a:lnTo>
                  <a:lnTo>
                    <a:pt x="76" y="106"/>
                  </a:lnTo>
                  <a:lnTo>
                    <a:pt x="57" y="130"/>
                  </a:lnTo>
                  <a:lnTo>
                    <a:pt x="42" y="155"/>
                  </a:lnTo>
                  <a:lnTo>
                    <a:pt x="28" y="181"/>
                  </a:lnTo>
                  <a:lnTo>
                    <a:pt x="17" y="209"/>
                  </a:lnTo>
                  <a:lnTo>
                    <a:pt x="8" y="238"/>
                  </a:lnTo>
                  <a:lnTo>
                    <a:pt x="3" y="267"/>
                  </a:lnTo>
                  <a:lnTo>
                    <a:pt x="0" y="298"/>
                  </a:lnTo>
                  <a:lnTo>
                    <a:pt x="0" y="328"/>
                  </a:lnTo>
                  <a:lnTo>
                    <a:pt x="1" y="344"/>
                  </a:lnTo>
                  <a:lnTo>
                    <a:pt x="4" y="359"/>
                  </a:lnTo>
                  <a:lnTo>
                    <a:pt x="7" y="375"/>
                  </a:lnTo>
                  <a:lnTo>
                    <a:pt x="11" y="391"/>
                  </a:lnTo>
                  <a:lnTo>
                    <a:pt x="11" y="391"/>
                  </a:lnTo>
                  <a:lnTo>
                    <a:pt x="14" y="406"/>
                  </a:lnTo>
                  <a:lnTo>
                    <a:pt x="20" y="420"/>
                  </a:lnTo>
                  <a:lnTo>
                    <a:pt x="26" y="435"/>
                  </a:lnTo>
                  <a:lnTo>
                    <a:pt x="33" y="449"/>
                  </a:lnTo>
                  <a:lnTo>
                    <a:pt x="48" y="476"/>
                  </a:lnTo>
                  <a:lnTo>
                    <a:pt x="65" y="501"/>
                  </a:lnTo>
                  <a:lnTo>
                    <a:pt x="85" y="523"/>
                  </a:lnTo>
                  <a:lnTo>
                    <a:pt x="107" y="544"/>
                  </a:lnTo>
                  <a:lnTo>
                    <a:pt x="130" y="562"/>
                  </a:lnTo>
                  <a:lnTo>
                    <a:pt x="155" y="579"/>
                  </a:lnTo>
                  <a:lnTo>
                    <a:pt x="181" y="592"/>
                  </a:lnTo>
                  <a:lnTo>
                    <a:pt x="210" y="604"/>
                  </a:lnTo>
                  <a:lnTo>
                    <a:pt x="239" y="612"/>
                  </a:lnTo>
                  <a:lnTo>
                    <a:pt x="267" y="617"/>
                  </a:lnTo>
                  <a:lnTo>
                    <a:pt x="299" y="620"/>
                  </a:lnTo>
                  <a:lnTo>
                    <a:pt x="329" y="620"/>
                  </a:lnTo>
                  <a:lnTo>
                    <a:pt x="344" y="619"/>
                  </a:lnTo>
                  <a:lnTo>
                    <a:pt x="360" y="617"/>
                  </a:lnTo>
                  <a:lnTo>
                    <a:pt x="375" y="613"/>
                  </a:lnTo>
                  <a:lnTo>
                    <a:pt x="391" y="609"/>
                  </a:lnTo>
                  <a:lnTo>
                    <a:pt x="391"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0" name="Freeform 60"/>
            <p:cNvSpPr>
              <a:spLocks/>
            </p:cNvSpPr>
            <p:nvPr userDrawn="1"/>
          </p:nvSpPr>
          <p:spPr bwMode="auto">
            <a:xfrm>
              <a:off x="3378" y="1973"/>
              <a:ext cx="134" cy="134"/>
            </a:xfrm>
            <a:custGeom>
              <a:avLst/>
              <a:gdLst>
                <a:gd name="T0" fmla="*/ 531 w 540"/>
                <a:gd name="T1" fmla="*/ 200 h 540"/>
                <a:gd name="T2" fmla="*/ 513 w 540"/>
                <a:gd name="T3" fmla="*/ 149 h 540"/>
                <a:gd name="T4" fmla="*/ 484 w 540"/>
                <a:gd name="T5" fmla="*/ 105 h 540"/>
                <a:gd name="T6" fmla="*/ 447 w 540"/>
                <a:gd name="T7" fmla="*/ 66 h 540"/>
                <a:gd name="T8" fmla="*/ 406 w 540"/>
                <a:gd name="T9" fmla="*/ 36 h 540"/>
                <a:gd name="T10" fmla="*/ 359 w 540"/>
                <a:gd name="T11" fmla="*/ 15 h 540"/>
                <a:gd name="T12" fmla="*/ 308 w 540"/>
                <a:gd name="T13" fmla="*/ 3 h 540"/>
                <a:gd name="T14" fmla="*/ 255 w 540"/>
                <a:gd name="T15" fmla="*/ 0 h 540"/>
                <a:gd name="T16" fmla="*/ 201 w 540"/>
                <a:gd name="T17" fmla="*/ 10 h 540"/>
                <a:gd name="T18" fmla="*/ 174 w 540"/>
                <a:gd name="T19" fmla="*/ 17 h 540"/>
                <a:gd name="T20" fmla="*/ 127 w 540"/>
                <a:gd name="T21" fmla="*/ 42 h 540"/>
                <a:gd name="T22" fmla="*/ 85 w 540"/>
                <a:gd name="T23" fmla="*/ 73 h 540"/>
                <a:gd name="T24" fmla="*/ 51 w 540"/>
                <a:gd name="T25" fmla="*/ 114 h 540"/>
                <a:gd name="T26" fmla="*/ 25 w 540"/>
                <a:gd name="T27" fmla="*/ 158 h 540"/>
                <a:gd name="T28" fmla="*/ 8 w 540"/>
                <a:gd name="T29" fmla="*/ 208 h 540"/>
                <a:gd name="T30" fmla="*/ 0 w 540"/>
                <a:gd name="T31" fmla="*/ 260 h 540"/>
                <a:gd name="T32" fmla="*/ 4 w 540"/>
                <a:gd name="T33" fmla="*/ 313 h 540"/>
                <a:gd name="T34" fmla="*/ 10 w 540"/>
                <a:gd name="T35" fmla="*/ 341 h 540"/>
                <a:gd name="T36" fmla="*/ 29 w 540"/>
                <a:gd name="T37" fmla="*/ 391 h 540"/>
                <a:gd name="T38" fmla="*/ 58 w 540"/>
                <a:gd name="T39" fmla="*/ 436 h 540"/>
                <a:gd name="T40" fmla="*/ 93 w 540"/>
                <a:gd name="T41" fmla="*/ 473 h 540"/>
                <a:gd name="T42" fmla="*/ 136 w 540"/>
                <a:gd name="T43" fmla="*/ 503 h 540"/>
                <a:gd name="T44" fmla="*/ 183 w 540"/>
                <a:gd name="T45" fmla="*/ 526 h 540"/>
                <a:gd name="T46" fmla="*/ 234 w 540"/>
                <a:gd name="T47" fmla="*/ 537 h 540"/>
                <a:gd name="T48" fmla="*/ 287 w 540"/>
                <a:gd name="T49" fmla="*/ 540 h 540"/>
                <a:gd name="T50" fmla="*/ 341 w 540"/>
                <a:gd name="T51" fmla="*/ 531 h 540"/>
                <a:gd name="T52" fmla="*/ 367 w 540"/>
                <a:gd name="T53" fmla="*/ 523 h 540"/>
                <a:gd name="T54" fmla="*/ 415 w 540"/>
                <a:gd name="T55" fmla="*/ 498 h 540"/>
                <a:gd name="T56" fmla="*/ 457 w 540"/>
                <a:gd name="T57" fmla="*/ 466 h 540"/>
                <a:gd name="T58" fmla="*/ 490 w 540"/>
                <a:gd name="T59" fmla="*/ 427 h 540"/>
                <a:gd name="T60" fmla="*/ 517 w 540"/>
                <a:gd name="T61" fmla="*/ 382 h 540"/>
                <a:gd name="T62" fmla="*/ 533 w 540"/>
                <a:gd name="T63" fmla="*/ 333 h 540"/>
                <a:gd name="T64" fmla="*/ 540 w 540"/>
                <a:gd name="T65" fmla="*/ 281 h 540"/>
                <a:gd name="T66" fmla="*/ 537 w 540"/>
                <a:gd name="T67" fmla="*/ 227 h 540"/>
                <a:gd name="T68" fmla="*/ 531 w 540"/>
                <a:gd name="T69" fmla="*/ 20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40">
                  <a:moveTo>
                    <a:pt x="531" y="200"/>
                  </a:moveTo>
                  <a:lnTo>
                    <a:pt x="531" y="200"/>
                  </a:lnTo>
                  <a:lnTo>
                    <a:pt x="523" y="174"/>
                  </a:lnTo>
                  <a:lnTo>
                    <a:pt x="513" y="149"/>
                  </a:lnTo>
                  <a:lnTo>
                    <a:pt x="500" y="126"/>
                  </a:lnTo>
                  <a:lnTo>
                    <a:pt x="484" y="105"/>
                  </a:lnTo>
                  <a:lnTo>
                    <a:pt x="467" y="84"/>
                  </a:lnTo>
                  <a:lnTo>
                    <a:pt x="447" y="66"/>
                  </a:lnTo>
                  <a:lnTo>
                    <a:pt x="428" y="50"/>
                  </a:lnTo>
                  <a:lnTo>
                    <a:pt x="406" y="36"/>
                  </a:lnTo>
                  <a:lnTo>
                    <a:pt x="382" y="24"/>
                  </a:lnTo>
                  <a:lnTo>
                    <a:pt x="359" y="15"/>
                  </a:lnTo>
                  <a:lnTo>
                    <a:pt x="334" y="7"/>
                  </a:lnTo>
                  <a:lnTo>
                    <a:pt x="308" y="3"/>
                  </a:lnTo>
                  <a:lnTo>
                    <a:pt x="282" y="0"/>
                  </a:lnTo>
                  <a:lnTo>
                    <a:pt x="255" y="0"/>
                  </a:lnTo>
                  <a:lnTo>
                    <a:pt x="227" y="3"/>
                  </a:lnTo>
                  <a:lnTo>
                    <a:pt x="201" y="10"/>
                  </a:lnTo>
                  <a:lnTo>
                    <a:pt x="201" y="10"/>
                  </a:lnTo>
                  <a:lnTo>
                    <a:pt x="174" y="17"/>
                  </a:lnTo>
                  <a:lnTo>
                    <a:pt x="149" y="29"/>
                  </a:lnTo>
                  <a:lnTo>
                    <a:pt x="127" y="42"/>
                  </a:lnTo>
                  <a:lnTo>
                    <a:pt x="105" y="56"/>
                  </a:lnTo>
                  <a:lnTo>
                    <a:pt x="85" y="73"/>
                  </a:lnTo>
                  <a:lnTo>
                    <a:pt x="67" y="93"/>
                  </a:lnTo>
                  <a:lnTo>
                    <a:pt x="51" y="114"/>
                  </a:lnTo>
                  <a:lnTo>
                    <a:pt x="37" y="135"/>
                  </a:lnTo>
                  <a:lnTo>
                    <a:pt x="25" y="158"/>
                  </a:lnTo>
                  <a:lnTo>
                    <a:pt x="15" y="182"/>
                  </a:lnTo>
                  <a:lnTo>
                    <a:pt x="8" y="208"/>
                  </a:lnTo>
                  <a:lnTo>
                    <a:pt x="3" y="232"/>
                  </a:lnTo>
                  <a:lnTo>
                    <a:pt x="0" y="260"/>
                  </a:lnTo>
                  <a:lnTo>
                    <a:pt x="0" y="286"/>
                  </a:lnTo>
                  <a:lnTo>
                    <a:pt x="4" y="313"/>
                  </a:lnTo>
                  <a:lnTo>
                    <a:pt x="10" y="341"/>
                  </a:lnTo>
                  <a:lnTo>
                    <a:pt x="10" y="341"/>
                  </a:lnTo>
                  <a:lnTo>
                    <a:pt x="19" y="367"/>
                  </a:lnTo>
                  <a:lnTo>
                    <a:pt x="29" y="391"/>
                  </a:lnTo>
                  <a:lnTo>
                    <a:pt x="42" y="415"/>
                  </a:lnTo>
                  <a:lnTo>
                    <a:pt x="58" y="436"/>
                  </a:lnTo>
                  <a:lnTo>
                    <a:pt x="75" y="455"/>
                  </a:lnTo>
                  <a:lnTo>
                    <a:pt x="93" y="473"/>
                  </a:lnTo>
                  <a:lnTo>
                    <a:pt x="114" y="490"/>
                  </a:lnTo>
                  <a:lnTo>
                    <a:pt x="136" y="503"/>
                  </a:lnTo>
                  <a:lnTo>
                    <a:pt x="158" y="515"/>
                  </a:lnTo>
                  <a:lnTo>
                    <a:pt x="183" y="526"/>
                  </a:lnTo>
                  <a:lnTo>
                    <a:pt x="208" y="532"/>
                  </a:lnTo>
                  <a:lnTo>
                    <a:pt x="234" y="537"/>
                  </a:lnTo>
                  <a:lnTo>
                    <a:pt x="260" y="540"/>
                  </a:lnTo>
                  <a:lnTo>
                    <a:pt x="287" y="540"/>
                  </a:lnTo>
                  <a:lnTo>
                    <a:pt x="313" y="537"/>
                  </a:lnTo>
                  <a:lnTo>
                    <a:pt x="341" y="531"/>
                  </a:lnTo>
                  <a:lnTo>
                    <a:pt x="341" y="531"/>
                  </a:lnTo>
                  <a:lnTo>
                    <a:pt x="367" y="523"/>
                  </a:lnTo>
                  <a:lnTo>
                    <a:pt x="391" y="511"/>
                  </a:lnTo>
                  <a:lnTo>
                    <a:pt x="415" y="498"/>
                  </a:lnTo>
                  <a:lnTo>
                    <a:pt x="437" y="483"/>
                  </a:lnTo>
                  <a:lnTo>
                    <a:pt x="457" y="466"/>
                  </a:lnTo>
                  <a:lnTo>
                    <a:pt x="475" y="447"/>
                  </a:lnTo>
                  <a:lnTo>
                    <a:pt x="490" y="427"/>
                  </a:lnTo>
                  <a:lnTo>
                    <a:pt x="505" y="406"/>
                  </a:lnTo>
                  <a:lnTo>
                    <a:pt x="517" y="382"/>
                  </a:lnTo>
                  <a:lnTo>
                    <a:pt x="526" y="357"/>
                  </a:lnTo>
                  <a:lnTo>
                    <a:pt x="533" y="333"/>
                  </a:lnTo>
                  <a:lnTo>
                    <a:pt x="539" y="307"/>
                  </a:lnTo>
                  <a:lnTo>
                    <a:pt x="540" y="281"/>
                  </a:lnTo>
                  <a:lnTo>
                    <a:pt x="540" y="255"/>
                  </a:lnTo>
                  <a:lnTo>
                    <a:pt x="537" y="227"/>
                  </a:lnTo>
                  <a:lnTo>
                    <a:pt x="531" y="200"/>
                  </a:lnTo>
                  <a:lnTo>
                    <a:pt x="531"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1" name="Freeform 61"/>
            <p:cNvSpPr>
              <a:spLocks/>
            </p:cNvSpPr>
            <p:nvPr userDrawn="1"/>
          </p:nvSpPr>
          <p:spPr bwMode="auto">
            <a:xfrm>
              <a:off x="3453" y="2227"/>
              <a:ext cx="115" cy="115"/>
            </a:xfrm>
            <a:custGeom>
              <a:avLst/>
              <a:gdLst>
                <a:gd name="T0" fmla="*/ 452 w 458"/>
                <a:gd name="T1" fmla="*/ 171 h 460"/>
                <a:gd name="T2" fmla="*/ 435 w 458"/>
                <a:gd name="T3" fmla="*/ 128 h 460"/>
                <a:gd name="T4" fmla="*/ 410 w 458"/>
                <a:gd name="T5" fmla="*/ 89 h 460"/>
                <a:gd name="T6" fmla="*/ 380 w 458"/>
                <a:gd name="T7" fmla="*/ 57 h 460"/>
                <a:gd name="T8" fmla="*/ 344 w 458"/>
                <a:gd name="T9" fmla="*/ 31 h 460"/>
                <a:gd name="T10" fmla="*/ 305 w 458"/>
                <a:gd name="T11" fmla="*/ 13 h 460"/>
                <a:gd name="T12" fmla="*/ 262 w 458"/>
                <a:gd name="T13" fmla="*/ 3 h 460"/>
                <a:gd name="T14" fmla="*/ 216 w 458"/>
                <a:gd name="T15" fmla="*/ 1 h 460"/>
                <a:gd name="T16" fmla="*/ 170 w 458"/>
                <a:gd name="T17" fmla="*/ 8 h 460"/>
                <a:gd name="T18" fmla="*/ 148 w 458"/>
                <a:gd name="T19" fmla="*/ 16 h 460"/>
                <a:gd name="T20" fmla="*/ 107 w 458"/>
                <a:gd name="T21" fmla="*/ 36 h 460"/>
                <a:gd name="T22" fmla="*/ 71 w 458"/>
                <a:gd name="T23" fmla="*/ 64 h 460"/>
                <a:gd name="T24" fmla="*/ 43 w 458"/>
                <a:gd name="T25" fmla="*/ 96 h 460"/>
                <a:gd name="T26" fmla="*/ 21 w 458"/>
                <a:gd name="T27" fmla="*/ 134 h 460"/>
                <a:gd name="T28" fmla="*/ 6 w 458"/>
                <a:gd name="T29" fmla="*/ 177 h 460"/>
                <a:gd name="T30" fmla="*/ 0 w 458"/>
                <a:gd name="T31" fmla="*/ 220 h 460"/>
                <a:gd name="T32" fmla="*/ 2 w 458"/>
                <a:gd name="T33" fmla="*/ 266 h 460"/>
                <a:gd name="T34" fmla="*/ 8 w 458"/>
                <a:gd name="T35" fmla="*/ 289 h 460"/>
                <a:gd name="T36" fmla="*/ 25 w 458"/>
                <a:gd name="T37" fmla="*/ 332 h 460"/>
                <a:gd name="T38" fmla="*/ 48 w 458"/>
                <a:gd name="T39" fmla="*/ 371 h 460"/>
                <a:gd name="T40" fmla="*/ 79 w 458"/>
                <a:gd name="T41" fmla="*/ 403 h 460"/>
                <a:gd name="T42" fmla="*/ 114 w 458"/>
                <a:gd name="T43" fmla="*/ 429 h 460"/>
                <a:gd name="T44" fmla="*/ 155 w 458"/>
                <a:gd name="T45" fmla="*/ 447 h 460"/>
                <a:gd name="T46" fmla="*/ 198 w 458"/>
                <a:gd name="T47" fmla="*/ 457 h 460"/>
                <a:gd name="T48" fmla="*/ 243 w 458"/>
                <a:gd name="T49" fmla="*/ 459 h 460"/>
                <a:gd name="T50" fmla="*/ 289 w 458"/>
                <a:gd name="T51" fmla="*/ 452 h 460"/>
                <a:gd name="T52" fmla="*/ 311 w 458"/>
                <a:gd name="T53" fmla="*/ 444 h 460"/>
                <a:gd name="T54" fmla="*/ 353 w 458"/>
                <a:gd name="T55" fmla="*/ 423 h 460"/>
                <a:gd name="T56" fmla="*/ 388 w 458"/>
                <a:gd name="T57" fmla="*/ 396 h 460"/>
                <a:gd name="T58" fmla="*/ 417 w 458"/>
                <a:gd name="T59" fmla="*/ 364 h 460"/>
                <a:gd name="T60" fmla="*/ 439 w 458"/>
                <a:gd name="T61" fmla="*/ 326 h 460"/>
                <a:gd name="T62" fmla="*/ 453 w 458"/>
                <a:gd name="T63" fmla="*/ 284 h 460"/>
                <a:gd name="T64" fmla="*/ 458 w 458"/>
                <a:gd name="T65" fmla="*/ 240 h 460"/>
                <a:gd name="T66" fmla="*/ 456 w 458"/>
                <a:gd name="T67" fmla="*/ 194 h 460"/>
                <a:gd name="T68" fmla="*/ 452 w 458"/>
                <a:gd name="T69" fmla="*/ 17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8" h="460">
                  <a:moveTo>
                    <a:pt x="452" y="171"/>
                  </a:moveTo>
                  <a:lnTo>
                    <a:pt x="452" y="171"/>
                  </a:lnTo>
                  <a:lnTo>
                    <a:pt x="444" y="149"/>
                  </a:lnTo>
                  <a:lnTo>
                    <a:pt x="435" y="128"/>
                  </a:lnTo>
                  <a:lnTo>
                    <a:pt x="423" y="107"/>
                  </a:lnTo>
                  <a:lnTo>
                    <a:pt x="410" y="89"/>
                  </a:lnTo>
                  <a:lnTo>
                    <a:pt x="396" y="72"/>
                  </a:lnTo>
                  <a:lnTo>
                    <a:pt x="380" y="57"/>
                  </a:lnTo>
                  <a:lnTo>
                    <a:pt x="363" y="43"/>
                  </a:lnTo>
                  <a:lnTo>
                    <a:pt x="344" y="31"/>
                  </a:lnTo>
                  <a:lnTo>
                    <a:pt x="324" y="21"/>
                  </a:lnTo>
                  <a:lnTo>
                    <a:pt x="305" y="13"/>
                  </a:lnTo>
                  <a:lnTo>
                    <a:pt x="283" y="7"/>
                  </a:lnTo>
                  <a:lnTo>
                    <a:pt x="262" y="3"/>
                  </a:lnTo>
                  <a:lnTo>
                    <a:pt x="238" y="0"/>
                  </a:lnTo>
                  <a:lnTo>
                    <a:pt x="216" y="1"/>
                  </a:lnTo>
                  <a:lnTo>
                    <a:pt x="193" y="4"/>
                  </a:lnTo>
                  <a:lnTo>
                    <a:pt x="170" y="8"/>
                  </a:lnTo>
                  <a:lnTo>
                    <a:pt x="170" y="8"/>
                  </a:lnTo>
                  <a:lnTo>
                    <a:pt x="148" y="16"/>
                  </a:lnTo>
                  <a:lnTo>
                    <a:pt x="126" y="25"/>
                  </a:lnTo>
                  <a:lnTo>
                    <a:pt x="107" y="36"/>
                  </a:lnTo>
                  <a:lnTo>
                    <a:pt x="88" y="50"/>
                  </a:lnTo>
                  <a:lnTo>
                    <a:pt x="71" y="64"/>
                  </a:lnTo>
                  <a:lnTo>
                    <a:pt x="56" y="79"/>
                  </a:lnTo>
                  <a:lnTo>
                    <a:pt x="43" y="96"/>
                  </a:lnTo>
                  <a:lnTo>
                    <a:pt x="31" y="115"/>
                  </a:lnTo>
                  <a:lnTo>
                    <a:pt x="21" y="134"/>
                  </a:lnTo>
                  <a:lnTo>
                    <a:pt x="13" y="155"/>
                  </a:lnTo>
                  <a:lnTo>
                    <a:pt x="6" y="177"/>
                  </a:lnTo>
                  <a:lnTo>
                    <a:pt x="2" y="198"/>
                  </a:lnTo>
                  <a:lnTo>
                    <a:pt x="0" y="220"/>
                  </a:lnTo>
                  <a:lnTo>
                    <a:pt x="1" y="244"/>
                  </a:lnTo>
                  <a:lnTo>
                    <a:pt x="2" y="266"/>
                  </a:lnTo>
                  <a:lnTo>
                    <a:pt x="8" y="289"/>
                  </a:lnTo>
                  <a:lnTo>
                    <a:pt x="8" y="289"/>
                  </a:lnTo>
                  <a:lnTo>
                    <a:pt x="15" y="311"/>
                  </a:lnTo>
                  <a:lnTo>
                    <a:pt x="25" y="332"/>
                  </a:lnTo>
                  <a:lnTo>
                    <a:pt x="35" y="353"/>
                  </a:lnTo>
                  <a:lnTo>
                    <a:pt x="48" y="371"/>
                  </a:lnTo>
                  <a:lnTo>
                    <a:pt x="64" y="388"/>
                  </a:lnTo>
                  <a:lnTo>
                    <a:pt x="79" y="403"/>
                  </a:lnTo>
                  <a:lnTo>
                    <a:pt x="96" y="417"/>
                  </a:lnTo>
                  <a:lnTo>
                    <a:pt x="114" y="429"/>
                  </a:lnTo>
                  <a:lnTo>
                    <a:pt x="134" y="439"/>
                  </a:lnTo>
                  <a:lnTo>
                    <a:pt x="155" y="447"/>
                  </a:lnTo>
                  <a:lnTo>
                    <a:pt x="176" y="453"/>
                  </a:lnTo>
                  <a:lnTo>
                    <a:pt x="198" y="457"/>
                  </a:lnTo>
                  <a:lnTo>
                    <a:pt x="220" y="460"/>
                  </a:lnTo>
                  <a:lnTo>
                    <a:pt x="243" y="459"/>
                  </a:lnTo>
                  <a:lnTo>
                    <a:pt x="266" y="456"/>
                  </a:lnTo>
                  <a:lnTo>
                    <a:pt x="289" y="452"/>
                  </a:lnTo>
                  <a:lnTo>
                    <a:pt x="289" y="452"/>
                  </a:lnTo>
                  <a:lnTo>
                    <a:pt x="311" y="444"/>
                  </a:lnTo>
                  <a:lnTo>
                    <a:pt x="332" y="435"/>
                  </a:lnTo>
                  <a:lnTo>
                    <a:pt x="353" y="423"/>
                  </a:lnTo>
                  <a:lnTo>
                    <a:pt x="371" y="412"/>
                  </a:lnTo>
                  <a:lnTo>
                    <a:pt x="388" y="396"/>
                  </a:lnTo>
                  <a:lnTo>
                    <a:pt x="402" y="380"/>
                  </a:lnTo>
                  <a:lnTo>
                    <a:pt x="417" y="364"/>
                  </a:lnTo>
                  <a:lnTo>
                    <a:pt x="429" y="345"/>
                  </a:lnTo>
                  <a:lnTo>
                    <a:pt x="439" y="326"/>
                  </a:lnTo>
                  <a:lnTo>
                    <a:pt x="447" y="305"/>
                  </a:lnTo>
                  <a:lnTo>
                    <a:pt x="453" y="284"/>
                  </a:lnTo>
                  <a:lnTo>
                    <a:pt x="457" y="262"/>
                  </a:lnTo>
                  <a:lnTo>
                    <a:pt x="458" y="240"/>
                  </a:lnTo>
                  <a:lnTo>
                    <a:pt x="458" y="216"/>
                  </a:lnTo>
                  <a:lnTo>
                    <a:pt x="456" y="194"/>
                  </a:lnTo>
                  <a:lnTo>
                    <a:pt x="452" y="171"/>
                  </a:lnTo>
                  <a:lnTo>
                    <a:pt x="452"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2" name="Freeform 62"/>
            <p:cNvSpPr>
              <a:spLocks/>
            </p:cNvSpPr>
            <p:nvPr userDrawn="1"/>
          </p:nvSpPr>
          <p:spPr bwMode="auto">
            <a:xfrm>
              <a:off x="3529" y="2482"/>
              <a:ext cx="95" cy="94"/>
            </a:xfrm>
            <a:custGeom>
              <a:avLst/>
              <a:gdLst>
                <a:gd name="T0" fmla="*/ 372 w 378"/>
                <a:gd name="T1" fmla="*/ 141 h 378"/>
                <a:gd name="T2" fmla="*/ 357 w 378"/>
                <a:gd name="T3" fmla="*/ 104 h 378"/>
                <a:gd name="T4" fmla="*/ 338 w 378"/>
                <a:gd name="T5" fmla="*/ 73 h 378"/>
                <a:gd name="T6" fmla="*/ 313 w 378"/>
                <a:gd name="T7" fmla="*/ 47 h 378"/>
                <a:gd name="T8" fmla="*/ 283 w 378"/>
                <a:gd name="T9" fmla="*/ 26 h 378"/>
                <a:gd name="T10" fmla="*/ 251 w 378"/>
                <a:gd name="T11" fmla="*/ 10 h 378"/>
                <a:gd name="T12" fmla="*/ 215 w 378"/>
                <a:gd name="T13" fmla="*/ 1 h 378"/>
                <a:gd name="T14" fmla="*/ 178 w 378"/>
                <a:gd name="T15" fmla="*/ 0 h 378"/>
                <a:gd name="T16" fmla="*/ 140 w 378"/>
                <a:gd name="T17" fmla="*/ 6 h 378"/>
                <a:gd name="T18" fmla="*/ 122 w 378"/>
                <a:gd name="T19" fmla="*/ 13 h 378"/>
                <a:gd name="T20" fmla="*/ 88 w 378"/>
                <a:gd name="T21" fmla="*/ 30 h 378"/>
                <a:gd name="T22" fmla="*/ 59 w 378"/>
                <a:gd name="T23" fmla="*/ 52 h 378"/>
                <a:gd name="T24" fmla="*/ 34 w 378"/>
                <a:gd name="T25" fmla="*/ 79 h 378"/>
                <a:gd name="T26" fmla="*/ 17 w 378"/>
                <a:gd name="T27" fmla="*/ 111 h 378"/>
                <a:gd name="T28" fmla="*/ 4 w 378"/>
                <a:gd name="T29" fmla="*/ 144 h 378"/>
                <a:gd name="T30" fmla="*/ 0 w 378"/>
                <a:gd name="T31" fmla="*/ 181 h 378"/>
                <a:gd name="T32" fmla="*/ 2 w 378"/>
                <a:gd name="T33" fmla="*/ 219 h 378"/>
                <a:gd name="T34" fmla="*/ 6 w 378"/>
                <a:gd name="T35" fmla="*/ 238 h 378"/>
                <a:gd name="T36" fmla="*/ 20 w 378"/>
                <a:gd name="T37" fmla="*/ 273 h 378"/>
                <a:gd name="T38" fmla="*/ 40 w 378"/>
                <a:gd name="T39" fmla="*/ 305 h 378"/>
                <a:gd name="T40" fmla="*/ 64 w 378"/>
                <a:gd name="T41" fmla="*/ 332 h 378"/>
                <a:gd name="T42" fmla="*/ 94 w 378"/>
                <a:gd name="T43" fmla="*/ 353 h 378"/>
                <a:gd name="T44" fmla="*/ 127 w 378"/>
                <a:gd name="T45" fmla="*/ 367 h 378"/>
                <a:gd name="T46" fmla="*/ 163 w 378"/>
                <a:gd name="T47" fmla="*/ 376 h 378"/>
                <a:gd name="T48" fmla="*/ 200 w 378"/>
                <a:gd name="T49" fmla="*/ 378 h 378"/>
                <a:gd name="T50" fmla="*/ 238 w 378"/>
                <a:gd name="T51" fmla="*/ 371 h 378"/>
                <a:gd name="T52" fmla="*/ 256 w 378"/>
                <a:gd name="T53" fmla="*/ 366 h 378"/>
                <a:gd name="T54" fmla="*/ 290 w 378"/>
                <a:gd name="T55" fmla="*/ 349 h 378"/>
                <a:gd name="T56" fmla="*/ 318 w 378"/>
                <a:gd name="T57" fmla="*/ 327 h 378"/>
                <a:gd name="T58" fmla="*/ 343 w 378"/>
                <a:gd name="T59" fmla="*/ 298 h 378"/>
                <a:gd name="T60" fmla="*/ 361 w 378"/>
                <a:gd name="T61" fmla="*/ 267 h 378"/>
                <a:gd name="T62" fmla="*/ 373 w 378"/>
                <a:gd name="T63" fmla="*/ 233 h 378"/>
                <a:gd name="T64" fmla="*/ 378 w 378"/>
                <a:gd name="T65" fmla="*/ 197 h 378"/>
                <a:gd name="T66" fmla="*/ 376 w 378"/>
                <a:gd name="T67" fmla="*/ 159 h 378"/>
                <a:gd name="T68" fmla="*/ 372 w 378"/>
                <a:gd name="T69" fmla="*/ 14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372" y="141"/>
                  </a:moveTo>
                  <a:lnTo>
                    <a:pt x="372" y="141"/>
                  </a:lnTo>
                  <a:lnTo>
                    <a:pt x="365" y="122"/>
                  </a:lnTo>
                  <a:lnTo>
                    <a:pt x="357" y="104"/>
                  </a:lnTo>
                  <a:lnTo>
                    <a:pt x="348" y="88"/>
                  </a:lnTo>
                  <a:lnTo>
                    <a:pt x="338" y="73"/>
                  </a:lnTo>
                  <a:lnTo>
                    <a:pt x="326" y="58"/>
                  </a:lnTo>
                  <a:lnTo>
                    <a:pt x="313" y="47"/>
                  </a:lnTo>
                  <a:lnTo>
                    <a:pt x="299" y="35"/>
                  </a:lnTo>
                  <a:lnTo>
                    <a:pt x="283" y="26"/>
                  </a:lnTo>
                  <a:lnTo>
                    <a:pt x="268" y="17"/>
                  </a:lnTo>
                  <a:lnTo>
                    <a:pt x="251" y="10"/>
                  </a:lnTo>
                  <a:lnTo>
                    <a:pt x="232" y="5"/>
                  </a:lnTo>
                  <a:lnTo>
                    <a:pt x="215" y="1"/>
                  </a:lnTo>
                  <a:lnTo>
                    <a:pt x="196" y="0"/>
                  </a:lnTo>
                  <a:lnTo>
                    <a:pt x="178" y="0"/>
                  </a:lnTo>
                  <a:lnTo>
                    <a:pt x="159" y="2"/>
                  </a:lnTo>
                  <a:lnTo>
                    <a:pt x="140" y="6"/>
                  </a:lnTo>
                  <a:lnTo>
                    <a:pt x="140" y="6"/>
                  </a:lnTo>
                  <a:lnTo>
                    <a:pt x="122" y="13"/>
                  </a:lnTo>
                  <a:lnTo>
                    <a:pt x="105" y="19"/>
                  </a:lnTo>
                  <a:lnTo>
                    <a:pt x="88" y="30"/>
                  </a:lnTo>
                  <a:lnTo>
                    <a:pt x="72" y="40"/>
                  </a:lnTo>
                  <a:lnTo>
                    <a:pt x="59" y="52"/>
                  </a:lnTo>
                  <a:lnTo>
                    <a:pt x="46" y="65"/>
                  </a:lnTo>
                  <a:lnTo>
                    <a:pt x="34" y="79"/>
                  </a:lnTo>
                  <a:lnTo>
                    <a:pt x="25" y="95"/>
                  </a:lnTo>
                  <a:lnTo>
                    <a:pt x="17" y="111"/>
                  </a:lnTo>
                  <a:lnTo>
                    <a:pt x="10" y="128"/>
                  </a:lnTo>
                  <a:lnTo>
                    <a:pt x="4" y="144"/>
                  </a:lnTo>
                  <a:lnTo>
                    <a:pt x="2" y="163"/>
                  </a:lnTo>
                  <a:lnTo>
                    <a:pt x="0" y="181"/>
                  </a:lnTo>
                  <a:lnTo>
                    <a:pt x="0" y="200"/>
                  </a:lnTo>
                  <a:lnTo>
                    <a:pt x="2" y="219"/>
                  </a:lnTo>
                  <a:lnTo>
                    <a:pt x="6" y="238"/>
                  </a:lnTo>
                  <a:lnTo>
                    <a:pt x="6" y="238"/>
                  </a:lnTo>
                  <a:lnTo>
                    <a:pt x="12" y="257"/>
                  </a:lnTo>
                  <a:lnTo>
                    <a:pt x="20" y="273"/>
                  </a:lnTo>
                  <a:lnTo>
                    <a:pt x="29" y="290"/>
                  </a:lnTo>
                  <a:lnTo>
                    <a:pt x="40" y="305"/>
                  </a:lnTo>
                  <a:lnTo>
                    <a:pt x="51" y="319"/>
                  </a:lnTo>
                  <a:lnTo>
                    <a:pt x="64" y="332"/>
                  </a:lnTo>
                  <a:lnTo>
                    <a:pt x="79" y="342"/>
                  </a:lnTo>
                  <a:lnTo>
                    <a:pt x="94" y="353"/>
                  </a:lnTo>
                  <a:lnTo>
                    <a:pt x="110" y="361"/>
                  </a:lnTo>
                  <a:lnTo>
                    <a:pt x="127" y="367"/>
                  </a:lnTo>
                  <a:lnTo>
                    <a:pt x="145" y="372"/>
                  </a:lnTo>
                  <a:lnTo>
                    <a:pt x="163" y="376"/>
                  </a:lnTo>
                  <a:lnTo>
                    <a:pt x="182" y="378"/>
                  </a:lnTo>
                  <a:lnTo>
                    <a:pt x="200" y="378"/>
                  </a:lnTo>
                  <a:lnTo>
                    <a:pt x="219" y="375"/>
                  </a:lnTo>
                  <a:lnTo>
                    <a:pt x="238" y="371"/>
                  </a:lnTo>
                  <a:lnTo>
                    <a:pt x="238" y="371"/>
                  </a:lnTo>
                  <a:lnTo>
                    <a:pt x="256" y="366"/>
                  </a:lnTo>
                  <a:lnTo>
                    <a:pt x="274" y="358"/>
                  </a:lnTo>
                  <a:lnTo>
                    <a:pt x="290" y="349"/>
                  </a:lnTo>
                  <a:lnTo>
                    <a:pt x="305" y="339"/>
                  </a:lnTo>
                  <a:lnTo>
                    <a:pt x="318" y="327"/>
                  </a:lnTo>
                  <a:lnTo>
                    <a:pt x="331" y="313"/>
                  </a:lnTo>
                  <a:lnTo>
                    <a:pt x="343" y="298"/>
                  </a:lnTo>
                  <a:lnTo>
                    <a:pt x="352" y="284"/>
                  </a:lnTo>
                  <a:lnTo>
                    <a:pt x="361" y="267"/>
                  </a:lnTo>
                  <a:lnTo>
                    <a:pt x="368" y="250"/>
                  </a:lnTo>
                  <a:lnTo>
                    <a:pt x="373" y="233"/>
                  </a:lnTo>
                  <a:lnTo>
                    <a:pt x="376" y="215"/>
                  </a:lnTo>
                  <a:lnTo>
                    <a:pt x="378" y="197"/>
                  </a:lnTo>
                  <a:lnTo>
                    <a:pt x="377" y="178"/>
                  </a:lnTo>
                  <a:lnTo>
                    <a:pt x="376" y="159"/>
                  </a:lnTo>
                  <a:lnTo>
                    <a:pt x="372" y="141"/>
                  </a:lnTo>
                  <a:lnTo>
                    <a:pt x="372"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3" name="Freeform 63"/>
            <p:cNvSpPr>
              <a:spLocks/>
            </p:cNvSpPr>
            <p:nvPr userDrawn="1"/>
          </p:nvSpPr>
          <p:spPr bwMode="auto">
            <a:xfrm>
              <a:off x="3605" y="2736"/>
              <a:ext cx="74" cy="75"/>
            </a:xfrm>
            <a:custGeom>
              <a:avLst/>
              <a:gdLst>
                <a:gd name="T0" fmla="*/ 109 w 297"/>
                <a:gd name="T1" fmla="*/ 5 h 297"/>
                <a:gd name="T2" fmla="*/ 82 w 297"/>
                <a:gd name="T3" fmla="*/ 15 h 297"/>
                <a:gd name="T4" fmla="*/ 57 w 297"/>
                <a:gd name="T5" fmla="*/ 31 h 297"/>
                <a:gd name="T6" fmla="*/ 36 w 297"/>
                <a:gd name="T7" fmla="*/ 50 h 297"/>
                <a:gd name="T8" fmla="*/ 19 w 297"/>
                <a:gd name="T9" fmla="*/ 74 h 297"/>
                <a:gd name="T10" fmla="*/ 8 w 297"/>
                <a:gd name="T11" fmla="*/ 100 h 297"/>
                <a:gd name="T12" fmla="*/ 1 w 297"/>
                <a:gd name="T13" fmla="*/ 127 h 297"/>
                <a:gd name="T14" fmla="*/ 0 w 297"/>
                <a:gd name="T15" fmla="*/ 157 h 297"/>
                <a:gd name="T16" fmla="*/ 5 w 297"/>
                <a:gd name="T17" fmla="*/ 186 h 297"/>
                <a:gd name="T18" fmla="*/ 9 w 297"/>
                <a:gd name="T19" fmla="*/ 200 h 297"/>
                <a:gd name="T20" fmla="*/ 22 w 297"/>
                <a:gd name="T21" fmla="*/ 228 h 297"/>
                <a:gd name="T22" fmla="*/ 40 w 297"/>
                <a:gd name="T23" fmla="*/ 250 h 297"/>
                <a:gd name="T24" fmla="*/ 62 w 297"/>
                <a:gd name="T25" fmla="*/ 269 h 297"/>
                <a:gd name="T26" fmla="*/ 86 w 297"/>
                <a:gd name="T27" fmla="*/ 284 h 297"/>
                <a:gd name="T28" fmla="*/ 113 w 297"/>
                <a:gd name="T29" fmla="*/ 293 h 297"/>
                <a:gd name="T30" fmla="*/ 142 w 297"/>
                <a:gd name="T31" fmla="*/ 297 h 297"/>
                <a:gd name="T32" fmla="*/ 172 w 297"/>
                <a:gd name="T33" fmla="*/ 294 h 297"/>
                <a:gd name="T34" fmla="*/ 186 w 297"/>
                <a:gd name="T35" fmla="*/ 292 h 297"/>
                <a:gd name="T36" fmla="*/ 215 w 297"/>
                <a:gd name="T37" fmla="*/ 281 h 297"/>
                <a:gd name="T38" fmla="*/ 240 w 297"/>
                <a:gd name="T39" fmla="*/ 265 h 297"/>
                <a:gd name="T40" fmla="*/ 260 w 297"/>
                <a:gd name="T41" fmla="*/ 246 h 297"/>
                <a:gd name="T42" fmla="*/ 276 w 297"/>
                <a:gd name="T43" fmla="*/ 222 h 297"/>
                <a:gd name="T44" fmla="*/ 288 w 297"/>
                <a:gd name="T45" fmla="*/ 196 h 297"/>
                <a:gd name="T46" fmla="*/ 296 w 297"/>
                <a:gd name="T47" fmla="*/ 169 h 297"/>
                <a:gd name="T48" fmla="*/ 297 w 297"/>
                <a:gd name="T49" fmla="*/ 139 h 297"/>
                <a:gd name="T50" fmla="*/ 292 w 297"/>
                <a:gd name="T51" fmla="*/ 109 h 297"/>
                <a:gd name="T52" fmla="*/ 286 w 297"/>
                <a:gd name="T53" fmla="*/ 95 h 297"/>
                <a:gd name="T54" fmla="*/ 273 w 297"/>
                <a:gd name="T55" fmla="*/ 69 h 297"/>
                <a:gd name="T56" fmla="*/ 255 w 297"/>
                <a:gd name="T57" fmla="*/ 45 h 297"/>
                <a:gd name="T58" fmla="*/ 234 w 297"/>
                <a:gd name="T59" fmla="*/ 27 h 297"/>
                <a:gd name="T60" fmla="*/ 210 w 297"/>
                <a:gd name="T61" fmla="*/ 13 h 297"/>
                <a:gd name="T62" fmla="*/ 182 w 297"/>
                <a:gd name="T63" fmla="*/ 4 h 297"/>
                <a:gd name="T64" fmla="*/ 153 w 297"/>
                <a:gd name="T65" fmla="*/ 0 h 297"/>
                <a:gd name="T66" fmla="*/ 125 w 297"/>
                <a:gd name="T67" fmla="*/ 1 h 297"/>
                <a:gd name="T68" fmla="*/ 109 w 297"/>
                <a:gd name="T69"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109" y="5"/>
                  </a:moveTo>
                  <a:lnTo>
                    <a:pt x="109" y="5"/>
                  </a:lnTo>
                  <a:lnTo>
                    <a:pt x="95" y="9"/>
                  </a:lnTo>
                  <a:lnTo>
                    <a:pt x="82" y="15"/>
                  </a:lnTo>
                  <a:lnTo>
                    <a:pt x="69" y="22"/>
                  </a:lnTo>
                  <a:lnTo>
                    <a:pt x="57" y="31"/>
                  </a:lnTo>
                  <a:lnTo>
                    <a:pt x="45" y="40"/>
                  </a:lnTo>
                  <a:lnTo>
                    <a:pt x="36" y="50"/>
                  </a:lnTo>
                  <a:lnTo>
                    <a:pt x="27" y="62"/>
                  </a:lnTo>
                  <a:lnTo>
                    <a:pt x="19" y="74"/>
                  </a:lnTo>
                  <a:lnTo>
                    <a:pt x="13" y="87"/>
                  </a:lnTo>
                  <a:lnTo>
                    <a:pt x="8" y="100"/>
                  </a:lnTo>
                  <a:lnTo>
                    <a:pt x="4" y="113"/>
                  </a:lnTo>
                  <a:lnTo>
                    <a:pt x="1" y="127"/>
                  </a:lnTo>
                  <a:lnTo>
                    <a:pt x="0" y="142"/>
                  </a:lnTo>
                  <a:lnTo>
                    <a:pt x="0" y="157"/>
                  </a:lnTo>
                  <a:lnTo>
                    <a:pt x="1" y="172"/>
                  </a:lnTo>
                  <a:lnTo>
                    <a:pt x="5" y="186"/>
                  </a:lnTo>
                  <a:lnTo>
                    <a:pt x="5" y="186"/>
                  </a:lnTo>
                  <a:lnTo>
                    <a:pt x="9" y="200"/>
                  </a:lnTo>
                  <a:lnTo>
                    <a:pt x="15" y="215"/>
                  </a:lnTo>
                  <a:lnTo>
                    <a:pt x="22" y="228"/>
                  </a:lnTo>
                  <a:lnTo>
                    <a:pt x="31" y="239"/>
                  </a:lnTo>
                  <a:lnTo>
                    <a:pt x="40" y="250"/>
                  </a:lnTo>
                  <a:lnTo>
                    <a:pt x="51" y="260"/>
                  </a:lnTo>
                  <a:lnTo>
                    <a:pt x="62" y="269"/>
                  </a:lnTo>
                  <a:lnTo>
                    <a:pt x="74" y="277"/>
                  </a:lnTo>
                  <a:lnTo>
                    <a:pt x="86" y="284"/>
                  </a:lnTo>
                  <a:lnTo>
                    <a:pt x="100" y="289"/>
                  </a:lnTo>
                  <a:lnTo>
                    <a:pt x="113" y="293"/>
                  </a:lnTo>
                  <a:lnTo>
                    <a:pt x="127" y="295"/>
                  </a:lnTo>
                  <a:lnTo>
                    <a:pt x="142" y="297"/>
                  </a:lnTo>
                  <a:lnTo>
                    <a:pt x="156" y="297"/>
                  </a:lnTo>
                  <a:lnTo>
                    <a:pt x="172" y="294"/>
                  </a:lnTo>
                  <a:lnTo>
                    <a:pt x="186" y="292"/>
                  </a:lnTo>
                  <a:lnTo>
                    <a:pt x="186" y="292"/>
                  </a:lnTo>
                  <a:lnTo>
                    <a:pt x="200" y="286"/>
                  </a:lnTo>
                  <a:lnTo>
                    <a:pt x="215" y="281"/>
                  </a:lnTo>
                  <a:lnTo>
                    <a:pt x="228" y="273"/>
                  </a:lnTo>
                  <a:lnTo>
                    <a:pt x="240" y="265"/>
                  </a:lnTo>
                  <a:lnTo>
                    <a:pt x="250" y="256"/>
                  </a:lnTo>
                  <a:lnTo>
                    <a:pt x="260" y="246"/>
                  </a:lnTo>
                  <a:lnTo>
                    <a:pt x="269" y="234"/>
                  </a:lnTo>
                  <a:lnTo>
                    <a:pt x="276" y="222"/>
                  </a:lnTo>
                  <a:lnTo>
                    <a:pt x="283" y="209"/>
                  </a:lnTo>
                  <a:lnTo>
                    <a:pt x="288" y="196"/>
                  </a:lnTo>
                  <a:lnTo>
                    <a:pt x="293" y="182"/>
                  </a:lnTo>
                  <a:lnTo>
                    <a:pt x="296" y="169"/>
                  </a:lnTo>
                  <a:lnTo>
                    <a:pt x="297" y="153"/>
                  </a:lnTo>
                  <a:lnTo>
                    <a:pt x="297" y="139"/>
                  </a:lnTo>
                  <a:lnTo>
                    <a:pt x="294" y="125"/>
                  </a:lnTo>
                  <a:lnTo>
                    <a:pt x="292" y="109"/>
                  </a:lnTo>
                  <a:lnTo>
                    <a:pt x="292" y="109"/>
                  </a:lnTo>
                  <a:lnTo>
                    <a:pt x="286" y="95"/>
                  </a:lnTo>
                  <a:lnTo>
                    <a:pt x="281" y="82"/>
                  </a:lnTo>
                  <a:lnTo>
                    <a:pt x="273" y="69"/>
                  </a:lnTo>
                  <a:lnTo>
                    <a:pt x="266" y="57"/>
                  </a:lnTo>
                  <a:lnTo>
                    <a:pt x="255" y="45"/>
                  </a:lnTo>
                  <a:lnTo>
                    <a:pt x="246" y="36"/>
                  </a:lnTo>
                  <a:lnTo>
                    <a:pt x="234" y="27"/>
                  </a:lnTo>
                  <a:lnTo>
                    <a:pt x="223" y="19"/>
                  </a:lnTo>
                  <a:lnTo>
                    <a:pt x="210" y="13"/>
                  </a:lnTo>
                  <a:lnTo>
                    <a:pt x="196" y="7"/>
                  </a:lnTo>
                  <a:lnTo>
                    <a:pt x="182" y="4"/>
                  </a:lnTo>
                  <a:lnTo>
                    <a:pt x="168" y="1"/>
                  </a:lnTo>
                  <a:lnTo>
                    <a:pt x="153" y="0"/>
                  </a:lnTo>
                  <a:lnTo>
                    <a:pt x="139" y="0"/>
                  </a:lnTo>
                  <a:lnTo>
                    <a:pt x="125" y="1"/>
                  </a:lnTo>
                  <a:lnTo>
                    <a:pt x="109" y="5"/>
                  </a:lnTo>
                  <a:lnTo>
                    <a:pt x="10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4" name="Freeform 64"/>
            <p:cNvSpPr>
              <a:spLocks/>
            </p:cNvSpPr>
            <p:nvPr userDrawn="1"/>
          </p:nvSpPr>
          <p:spPr bwMode="auto">
            <a:xfrm>
              <a:off x="3221" y="608"/>
              <a:ext cx="236" cy="236"/>
            </a:xfrm>
            <a:custGeom>
              <a:avLst/>
              <a:gdLst>
                <a:gd name="T0" fmla="*/ 217 w 946"/>
                <a:gd name="T1" fmla="*/ 75 h 944"/>
                <a:gd name="T2" fmla="*/ 159 w 946"/>
                <a:gd name="T3" fmla="*/ 118 h 944"/>
                <a:gd name="T4" fmla="*/ 111 w 946"/>
                <a:gd name="T5" fmla="*/ 169 h 944"/>
                <a:gd name="T6" fmla="*/ 71 w 946"/>
                <a:gd name="T7" fmla="*/ 224 h 944"/>
                <a:gd name="T8" fmla="*/ 39 w 946"/>
                <a:gd name="T9" fmla="*/ 285 h 944"/>
                <a:gd name="T10" fmla="*/ 17 w 946"/>
                <a:gd name="T11" fmla="*/ 349 h 944"/>
                <a:gd name="T12" fmla="*/ 4 w 946"/>
                <a:gd name="T13" fmla="*/ 416 h 944"/>
                <a:gd name="T14" fmla="*/ 0 w 946"/>
                <a:gd name="T15" fmla="*/ 484 h 944"/>
                <a:gd name="T16" fmla="*/ 8 w 946"/>
                <a:gd name="T17" fmla="*/ 553 h 944"/>
                <a:gd name="T18" fmla="*/ 25 w 946"/>
                <a:gd name="T19" fmla="*/ 621 h 944"/>
                <a:gd name="T20" fmla="*/ 53 w 946"/>
                <a:gd name="T21" fmla="*/ 686 h 944"/>
                <a:gd name="T22" fmla="*/ 77 w 946"/>
                <a:gd name="T23" fmla="*/ 728 h 944"/>
                <a:gd name="T24" fmla="*/ 120 w 946"/>
                <a:gd name="T25" fmla="*/ 785 h 944"/>
                <a:gd name="T26" fmla="*/ 170 w 946"/>
                <a:gd name="T27" fmla="*/ 833 h 944"/>
                <a:gd name="T28" fmla="*/ 226 w 946"/>
                <a:gd name="T29" fmla="*/ 874 h 944"/>
                <a:gd name="T30" fmla="*/ 287 w 946"/>
                <a:gd name="T31" fmla="*/ 905 h 944"/>
                <a:gd name="T32" fmla="*/ 351 w 946"/>
                <a:gd name="T33" fmla="*/ 927 h 944"/>
                <a:gd name="T34" fmla="*/ 417 w 946"/>
                <a:gd name="T35" fmla="*/ 940 h 944"/>
                <a:gd name="T36" fmla="*/ 486 w 946"/>
                <a:gd name="T37" fmla="*/ 944 h 944"/>
                <a:gd name="T38" fmla="*/ 554 w 946"/>
                <a:gd name="T39" fmla="*/ 938 h 944"/>
                <a:gd name="T40" fmla="*/ 622 w 946"/>
                <a:gd name="T41" fmla="*/ 919 h 944"/>
                <a:gd name="T42" fmla="*/ 688 w 946"/>
                <a:gd name="T43" fmla="*/ 892 h 944"/>
                <a:gd name="T44" fmla="*/ 730 w 946"/>
                <a:gd name="T45" fmla="*/ 869 h 944"/>
                <a:gd name="T46" fmla="*/ 787 w 946"/>
                <a:gd name="T47" fmla="*/ 824 h 944"/>
                <a:gd name="T48" fmla="*/ 836 w 946"/>
                <a:gd name="T49" fmla="*/ 775 h 944"/>
                <a:gd name="T50" fmla="*/ 876 w 946"/>
                <a:gd name="T51" fmla="*/ 719 h 944"/>
                <a:gd name="T52" fmla="*/ 907 w 946"/>
                <a:gd name="T53" fmla="*/ 657 h 944"/>
                <a:gd name="T54" fmla="*/ 929 w 946"/>
                <a:gd name="T55" fmla="*/ 594 h 944"/>
                <a:gd name="T56" fmla="*/ 943 w 946"/>
                <a:gd name="T57" fmla="*/ 527 h 944"/>
                <a:gd name="T58" fmla="*/ 946 w 946"/>
                <a:gd name="T59" fmla="*/ 458 h 944"/>
                <a:gd name="T60" fmla="*/ 939 w 946"/>
                <a:gd name="T61" fmla="*/ 390 h 944"/>
                <a:gd name="T62" fmla="*/ 922 w 946"/>
                <a:gd name="T63" fmla="*/ 323 h 944"/>
                <a:gd name="T64" fmla="*/ 894 w 946"/>
                <a:gd name="T65" fmla="*/ 256 h 944"/>
                <a:gd name="T66" fmla="*/ 870 w 946"/>
                <a:gd name="T67" fmla="*/ 214 h 944"/>
                <a:gd name="T68" fmla="*/ 827 w 946"/>
                <a:gd name="T69" fmla="*/ 157 h 944"/>
                <a:gd name="T70" fmla="*/ 777 w 946"/>
                <a:gd name="T71" fmla="*/ 109 h 944"/>
                <a:gd name="T72" fmla="*/ 721 w 946"/>
                <a:gd name="T73" fmla="*/ 69 h 944"/>
                <a:gd name="T74" fmla="*/ 660 w 946"/>
                <a:gd name="T75" fmla="*/ 37 h 944"/>
                <a:gd name="T76" fmla="*/ 596 w 946"/>
                <a:gd name="T77" fmla="*/ 15 h 944"/>
                <a:gd name="T78" fmla="*/ 529 w 946"/>
                <a:gd name="T79" fmla="*/ 2 h 944"/>
                <a:gd name="T80" fmla="*/ 460 w 946"/>
                <a:gd name="T81" fmla="*/ 0 h 944"/>
                <a:gd name="T82" fmla="*/ 393 w 946"/>
                <a:gd name="T83" fmla="*/ 6 h 944"/>
                <a:gd name="T84" fmla="*/ 325 w 946"/>
                <a:gd name="T85" fmla="*/ 23 h 944"/>
                <a:gd name="T86" fmla="*/ 258 w 946"/>
                <a:gd name="T87" fmla="*/ 5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6" h="944">
                  <a:moveTo>
                    <a:pt x="238" y="62"/>
                  </a:moveTo>
                  <a:lnTo>
                    <a:pt x="238" y="62"/>
                  </a:lnTo>
                  <a:lnTo>
                    <a:pt x="217" y="75"/>
                  </a:lnTo>
                  <a:lnTo>
                    <a:pt x="197" y="88"/>
                  </a:lnTo>
                  <a:lnTo>
                    <a:pt x="178" y="102"/>
                  </a:lnTo>
                  <a:lnTo>
                    <a:pt x="159" y="118"/>
                  </a:lnTo>
                  <a:lnTo>
                    <a:pt x="142" y="134"/>
                  </a:lnTo>
                  <a:lnTo>
                    <a:pt x="125" y="151"/>
                  </a:lnTo>
                  <a:lnTo>
                    <a:pt x="111" y="169"/>
                  </a:lnTo>
                  <a:lnTo>
                    <a:pt x="97" y="186"/>
                  </a:lnTo>
                  <a:lnTo>
                    <a:pt x="82" y="205"/>
                  </a:lnTo>
                  <a:lnTo>
                    <a:pt x="71" y="224"/>
                  </a:lnTo>
                  <a:lnTo>
                    <a:pt x="59" y="244"/>
                  </a:lnTo>
                  <a:lnTo>
                    <a:pt x="49" y="264"/>
                  </a:lnTo>
                  <a:lnTo>
                    <a:pt x="39" y="285"/>
                  </a:lnTo>
                  <a:lnTo>
                    <a:pt x="30" y="306"/>
                  </a:lnTo>
                  <a:lnTo>
                    <a:pt x="24" y="328"/>
                  </a:lnTo>
                  <a:lnTo>
                    <a:pt x="17" y="349"/>
                  </a:lnTo>
                  <a:lnTo>
                    <a:pt x="12" y="371"/>
                  </a:lnTo>
                  <a:lnTo>
                    <a:pt x="7" y="393"/>
                  </a:lnTo>
                  <a:lnTo>
                    <a:pt x="4" y="416"/>
                  </a:lnTo>
                  <a:lnTo>
                    <a:pt x="2" y="439"/>
                  </a:lnTo>
                  <a:lnTo>
                    <a:pt x="0" y="461"/>
                  </a:lnTo>
                  <a:lnTo>
                    <a:pt x="0" y="484"/>
                  </a:lnTo>
                  <a:lnTo>
                    <a:pt x="2" y="506"/>
                  </a:lnTo>
                  <a:lnTo>
                    <a:pt x="4" y="530"/>
                  </a:lnTo>
                  <a:lnTo>
                    <a:pt x="8" y="553"/>
                  </a:lnTo>
                  <a:lnTo>
                    <a:pt x="12" y="575"/>
                  </a:lnTo>
                  <a:lnTo>
                    <a:pt x="19" y="598"/>
                  </a:lnTo>
                  <a:lnTo>
                    <a:pt x="25" y="621"/>
                  </a:lnTo>
                  <a:lnTo>
                    <a:pt x="33" y="643"/>
                  </a:lnTo>
                  <a:lnTo>
                    <a:pt x="42" y="664"/>
                  </a:lnTo>
                  <a:lnTo>
                    <a:pt x="53" y="686"/>
                  </a:lnTo>
                  <a:lnTo>
                    <a:pt x="64" y="707"/>
                  </a:lnTo>
                  <a:lnTo>
                    <a:pt x="64" y="707"/>
                  </a:lnTo>
                  <a:lnTo>
                    <a:pt x="77" y="728"/>
                  </a:lnTo>
                  <a:lnTo>
                    <a:pt x="90" y="749"/>
                  </a:lnTo>
                  <a:lnTo>
                    <a:pt x="105" y="767"/>
                  </a:lnTo>
                  <a:lnTo>
                    <a:pt x="120" y="785"/>
                  </a:lnTo>
                  <a:lnTo>
                    <a:pt x="136" y="802"/>
                  </a:lnTo>
                  <a:lnTo>
                    <a:pt x="153" y="819"/>
                  </a:lnTo>
                  <a:lnTo>
                    <a:pt x="170" y="833"/>
                  </a:lnTo>
                  <a:lnTo>
                    <a:pt x="188" y="848"/>
                  </a:lnTo>
                  <a:lnTo>
                    <a:pt x="208" y="862"/>
                  </a:lnTo>
                  <a:lnTo>
                    <a:pt x="226" y="874"/>
                  </a:lnTo>
                  <a:lnTo>
                    <a:pt x="245" y="885"/>
                  </a:lnTo>
                  <a:lnTo>
                    <a:pt x="266" y="896"/>
                  </a:lnTo>
                  <a:lnTo>
                    <a:pt x="287" y="905"/>
                  </a:lnTo>
                  <a:lnTo>
                    <a:pt x="308" y="914"/>
                  </a:lnTo>
                  <a:lnTo>
                    <a:pt x="329" y="922"/>
                  </a:lnTo>
                  <a:lnTo>
                    <a:pt x="351" y="927"/>
                  </a:lnTo>
                  <a:lnTo>
                    <a:pt x="373" y="934"/>
                  </a:lnTo>
                  <a:lnTo>
                    <a:pt x="395" y="938"/>
                  </a:lnTo>
                  <a:lnTo>
                    <a:pt x="417" y="940"/>
                  </a:lnTo>
                  <a:lnTo>
                    <a:pt x="441" y="943"/>
                  </a:lnTo>
                  <a:lnTo>
                    <a:pt x="463" y="944"/>
                  </a:lnTo>
                  <a:lnTo>
                    <a:pt x="486" y="944"/>
                  </a:lnTo>
                  <a:lnTo>
                    <a:pt x="509" y="943"/>
                  </a:lnTo>
                  <a:lnTo>
                    <a:pt x="532" y="940"/>
                  </a:lnTo>
                  <a:lnTo>
                    <a:pt x="554" y="938"/>
                  </a:lnTo>
                  <a:lnTo>
                    <a:pt x="578" y="932"/>
                  </a:lnTo>
                  <a:lnTo>
                    <a:pt x="600" y="927"/>
                  </a:lnTo>
                  <a:lnTo>
                    <a:pt x="622" y="919"/>
                  </a:lnTo>
                  <a:lnTo>
                    <a:pt x="644" y="912"/>
                  </a:lnTo>
                  <a:lnTo>
                    <a:pt x="666" y="902"/>
                  </a:lnTo>
                  <a:lnTo>
                    <a:pt x="688" y="892"/>
                  </a:lnTo>
                  <a:lnTo>
                    <a:pt x="709" y="880"/>
                  </a:lnTo>
                  <a:lnTo>
                    <a:pt x="709" y="880"/>
                  </a:lnTo>
                  <a:lnTo>
                    <a:pt x="730" y="869"/>
                  </a:lnTo>
                  <a:lnTo>
                    <a:pt x="751" y="854"/>
                  </a:lnTo>
                  <a:lnTo>
                    <a:pt x="769" y="840"/>
                  </a:lnTo>
                  <a:lnTo>
                    <a:pt x="787" y="824"/>
                  </a:lnTo>
                  <a:lnTo>
                    <a:pt x="804" y="809"/>
                  </a:lnTo>
                  <a:lnTo>
                    <a:pt x="821" y="792"/>
                  </a:lnTo>
                  <a:lnTo>
                    <a:pt x="836" y="775"/>
                  </a:lnTo>
                  <a:lnTo>
                    <a:pt x="850" y="756"/>
                  </a:lnTo>
                  <a:lnTo>
                    <a:pt x="864" y="738"/>
                  </a:lnTo>
                  <a:lnTo>
                    <a:pt x="876" y="719"/>
                  </a:lnTo>
                  <a:lnTo>
                    <a:pt x="888" y="699"/>
                  </a:lnTo>
                  <a:lnTo>
                    <a:pt x="898" y="678"/>
                  </a:lnTo>
                  <a:lnTo>
                    <a:pt x="907" y="657"/>
                  </a:lnTo>
                  <a:lnTo>
                    <a:pt x="916" y="637"/>
                  </a:lnTo>
                  <a:lnTo>
                    <a:pt x="923" y="616"/>
                  </a:lnTo>
                  <a:lnTo>
                    <a:pt x="929" y="594"/>
                  </a:lnTo>
                  <a:lnTo>
                    <a:pt x="935" y="571"/>
                  </a:lnTo>
                  <a:lnTo>
                    <a:pt x="940" y="549"/>
                  </a:lnTo>
                  <a:lnTo>
                    <a:pt x="943" y="527"/>
                  </a:lnTo>
                  <a:lnTo>
                    <a:pt x="945" y="504"/>
                  </a:lnTo>
                  <a:lnTo>
                    <a:pt x="946" y="482"/>
                  </a:lnTo>
                  <a:lnTo>
                    <a:pt x="946" y="458"/>
                  </a:lnTo>
                  <a:lnTo>
                    <a:pt x="945" y="436"/>
                  </a:lnTo>
                  <a:lnTo>
                    <a:pt x="943" y="413"/>
                  </a:lnTo>
                  <a:lnTo>
                    <a:pt x="939" y="390"/>
                  </a:lnTo>
                  <a:lnTo>
                    <a:pt x="935" y="367"/>
                  </a:lnTo>
                  <a:lnTo>
                    <a:pt x="929" y="345"/>
                  </a:lnTo>
                  <a:lnTo>
                    <a:pt x="922" y="323"/>
                  </a:lnTo>
                  <a:lnTo>
                    <a:pt x="914" y="300"/>
                  </a:lnTo>
                  <a:lnTo>
                    <a:pt x="905" y="278"/>
                  </a:lnTo>
                  <a:lnTo>
                    <a:pt x="894" y="256"/>
                  </a:lnTo>
                  <a:lnTo>
                    <a:pt x="883" y="235"/>
                  </a:lnTo>
                  <a:lnTo>
                    <a:pt x="883" y="235"/>
                  </a:lnTo>
                  <a:lnTo>
                    <a:pt x="870" y="214"/>
                  </a:lnTo>
                  <a:lnTo>
                    <a:pt x="857" y="195"/>
                  </a:lnTo>
                  <a:lnTo>
                    <a:pt x="842" y="175"/>
                  </a:lnTo>
                  <a:lnTo>
                    <a:pt x="827" y="157"/>
                  </a:lnTo>
                  <a:lnTo>
                    <a:pt x="811" y="140"/>
                  </a:lnTo>
                  <a:lnTo>
                    <a:pt x="794" y="125"/>
                  </a:lnTo>
                  <a:lnTo>
                    <a:pt x="777" y="109"/>
                  </a:lnTo>
                  <a:lnTo>
                    <a:pt x="759" y="95"/>
                  </a:lnTo>
                  <a:lnTo>
                    <a:pt x="741" y="82"/>
                  </a:lnTo>
                  <a:lnTo>
                    <a:pt x="721" y="69"/>
                  </a:lnTo>
                  <a:lnTo>
                    <a:pt x="701" y="57"/>
                  </a:lnTo>
                  <a:lnTo>
                    <a:pt x="681" y="46"/>
                  </a:lnTo>
                  <a:lnTo>
                    <a:pt x="660" y="37"/>
                  </a:lnTo>
                  <a:lnTo>
                    <a:pt x="639" y="28"/>
                  </a:lnTo>
                  <a:lnTo>
                    <a:pt x="618" y="22"/>
                  </a:lnTo>
                  <a:lnTo>
                    <a:pt x="596" y="15"/>
                  </a:lnTo>
                  <a:lnTo>
                    <a:pt x="574" y="10"/>
                  </a:lnTo>
                  <a:lnTo>
                    <a:pt x="552" y="5"/>
                  </a:lnTo>
                  <a:lnTo>
                    <a:pt x="529" y="2"/>
                  </a:lnTo>
                  <a:lnTo>
                    <a:pt x="506" y="0"/>
                  </a:lnTo>
                  <a:lnTo>
                    <a:pt x="484" y="0"/>
                  </a:lnTo>
                  <a:lnTo>
                    <a:pt x="460" y="0"/>
                  </a:lnTo>
                  <a:lnTo>
                    <a:pt x="438" y="0"/>
                  </a:lnTo>
                  <a:lnTo>
                    <a:pt x="415" y="2"/>
                  </a:lnTo>
                  <a:lnTo>
                    <a:pt x="393" y="6"/>
                  </a:lnTo>
                  <a:lnTo>
                    <a:pt x="369" y="10"/>
                  </a:lnTo>
                  <a:lnTo>
                    <a:pt x="347" y="16"/>
                  </a:lnTo>
                  <a:lnTo>
                    <a:pt x="325" y="23"/>
                  </a:lnTo>
                  <a:lnTo>
                    <a:pt x="303" y="31"/>
                  </a:lnTo>
                  <a:lnTo>
                    <a:pt x="281" y="40"/>
                  </a:lnTo>
                  <a:lnTo>
                    <a:pt x="258" y="50"/>
                  </a:lnTo>
                  <a:lnTo>
                    <a:pt x="238" y="62"/>
                  </a:lnTo>
                  <a:lnTo>
                    <a:pt x="23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5" name="Freeform 65"/>
            <p:cNvSpPr>
              <a:spLocks/>
            </p:cNvSpPr>
            <p:nvPr userDrawn="1"/>
          </p:nvSpPr>
          <p:spPr bwMode="auto">
            <a:xfrm>
              <a:off x="3357" y="837"/>
              <a:ext cx="216" cy="216"/>
            </a:xfrm>
            <a:custGeom>
              <a:avLst/>
              <a:gdLst>
                <a:gd name="T0" fmla="*/ 667 w 864"/>
                <a:gd name="T1" fmla="*/ 793 h 864"/>
                <a:gd name="T2" fmla="*/ 719 w 864"/>
                <a:gd name="T3" fmla="*/ 754 h 864"/>
                <a:gd name="T4" fmla="*/ 763 w 864"/>
                <a:gd name="T5" fmla="*/ 708 h 864"/>
                <a:gd name="T6" fmla="*/ 800 w 864"/>
                <a:gd name="T7" fmla="*/ 658 h 864"/>
                <a:gd name="T8" fmla="*/ 828 w 864"/>
                <a:gd name="T9" fmla="*/ 602 h 864"/>
                <a:gd name="T10" fmla="*/ 849 w 864"/>
                <a:gd name="T11" fmla="*/ 543 h 864"/>
                <a:gd name="T12" fmla="*/ 861 w 864"/>
                <a:gd name="T13" fmla="*/ 482 h 864"/>
                <a:gd name="T14" fmla="*/ 864 w 864"/>
                <a:gd name="T15" fmla="*/ 419 h 864"/>
                <a:gd name="T16" fmla="*/ 857 w 864"/>
                <a:gd name="T17" fmla="*/ 357 h 864"/>
                <a:gd name="T18" fmla="*/ 841 w 864"/>
                <a:gd name="T19" fmla="*/ 295 h 864"/>
                <a:gd name="T20" fmla="*/ 817 w 864"/>
                <a:gd name="T21" fmla="*/ 234 h 864"/>
                <a:gd name="T22" fmla="*/ 795 w 864"/>
                <a:gd name="T23" fmla="*/ 196 h 864"/>
                <a:gd name="T24" fmla="*/ 755 w 864"/>
                <a:gd name="T25" fmla="*/ 144 h 864"/>
                <a:gd name="T26" fmla="*/ 709 w 864"/>
                <a:gd name="T27" fmla="*/ 100 h 864"/>
                <a:gd name="T28" fmla="*/ 658 w 864"/>
                <a:gd name="T29" fmla="*/ 64 h 864"/>
                <a:gd name="T30" fmla="*/ 603 w 864"/>
                <a:gd name="T31" fmla="*/ 35 h 864"/>
                <a:gd name="T32" fmla="*/ 543 w 864"/>
                <a:gd name="T33" fmla="*/ 14 h 864"/>
                <a:gd name="T34" fmla="*/ 483 w 864"/>
                <a:gd name="T35" fmla="*/ 2 h 864"/>
                <a:gd name="T36" fmla="*/ 421 w 864"/>
                <a:gd name="T37" fmla="*/ 0 h 864"/>
                <a:gd name="T38" fmla="*/ 358 w 864"/>
                <a:gd name="T39" fmla="*/ 5 h 864"/>
                <a:gd name="T40" fmla="*/ 295 w 864"/>
                <a:gd name="T41" fmla="*/ 21 h 864"/>
                <a:gd name="T42" fmla="*/ 236 w 864"/>
                <a:gd name="T43" fmla="*/ 47 h 864"/>
                <a:gd name="T44" fmla="*/ 196 w 864"/>
                <a:gd name="T45" fmla="*/ 69 h 864"/>
                <a:gd name="T46" fmla="*/ 144 w 864"/>
                <a:gd name="T47" fmla="*/ 108 h 864"/>
                <a:gd name="T48" fmla="*/ 100 w 864"/>
                <a:gd name="T49" fmla="*/ 153 h 864"/>
                <a:gd name="T50" fmla="*/ 64 w 864"/>
                <a:gd name="T51" fmla="*/ 206 h 864"/>
                <a:gd name="T52" fmla="*/ 35 w 864"/>
                <a:gd name="T53" fmla="*/ 260 h 864"/>
                <a:gd name="T54" fmla="*/ 14 w 864"/>
                <a:gd name="T55" fmla="*/ 319 h 864"/>
                <a:gd name="T56" fmla="*/ 2 w 864"/>
                <a:gd name="T57" fmla="*/ 380 h 864"/>
                <a:gd name="T58" fmla="*/ 0 w 864"/>
                <a:gd name="T59" fmla="*/ 443 h 864"/>
                <a:gd name="T60" fmla="*/ 6 w 864"/>
                <a:gd name="T61" fmla="*/ 505 h 864"/>
                <a:gd name="T62" fmla="*/ 22 w 864"/>
                <a:gd name="T63" fmla="*/ 568 h 864"/>
                <a:gd name="T64" fmla="*/ 47 w 864"/>
                <a:gd name="T65" fmla="*/ 628 h 864"/>
                <a:gd name="T66" fmla="*/ 69 w 864"/>
                <a:gd name="T67" fmla="*/ 667 h 864"/>
                <a:gd name="T68" fmla="*/ 109 w 864"/>
                <a:gd name="T69" fmla="*/ 718 h 864"/>
                <a:gd name="T70" fmla="*/ 155 w 864"/>
                <a:gd name="T71" fmla="*/ 763 h 864"/>
                <a:gd name="T72" fmla="*/ 206 w 864"/>
                <a:gd name="T73" fmla="*/ 800 h 864"/>
                <a:gd name="T74" fmla="*/ 262 w 864"/>
                <a:gd name="T75" fmla="*/ 828 h 864"/>
                <a:gd name="T76" fmla="*/ 320 w 864"/>
                <a:gd name="T77" fmla="*/ 848 h 864"/>
                <a:gd name="T78" fmla="*/ 381 w 864"/>
                <a:gd name="T79" fmla="*/ 860 h 864"/>
                <a:gd name="T80" fmla="*/ 444 w 864"/>
                <a:gd name="T81" fmla="*/ 864 h 864"/>
                <a:gd name="T82" fmla="*/ 507 w 864"/>
                <a:gd name="T83" fmla="*/ 857 h 864"/>
                <a:gd name="T84" fmla="*/ 568 w 864"/>
                <a:gd name="T85" fmla="*/ 841 h 864"/>
                <a:gd name="T86" fmla="*/ 628 w 864"/>
                <a:gd name="T87" fmla="*/ 81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647" y="805"/>
                  </a:moveTo>
                  <a:lnTo>
                    <a:pt x="647" y="805"/>
                  </a:lnTo>
                  <a:lnTo>
                    <a:pt x="667" y="793"/>
                  </a:lnTo>
                  <a:lnTo>
                    <a:pt x="685" y="781"/>
                  </a:lnTo>
                  <a:lnTo>
                    <a:pt x="702" y="768"/>
                  </a:lnTo>
                  <a:lnTo>
                    <a:pt x="719" y="754"/>
                  </a:lnTo>
                  <a:lnTo>
                    <a:pt x="735" y="740"/>
                  </a:lnTo>
                  <a:lnTo>
                    <a:pt x="749" y="724"/>
                  </a:lnTo>
                  <a:lnTo>
                    <a:pt x="763" y="708"/>
                  </a:lnTo>
                  <a:lnTo>
                    <a:pt x="776" y="692"/>
                  </a:lnTo>
                  <a:lnTo>
                    <a:pt x="789" y="675"/>
                  </a:lnTo>
                  <a:lnTo>
                    <a:pt x="800" y="658"/>
                  </a:lnTo>
                  <a:lnTo>
                    <a:pt x="810" y="639"/>
                  </a:lnTo>
                  <a:lnTo>
                    <a:pt x="821" y="621"/>
                  </a:lnTo>
                  <a:lnTo>
                    <a:pt x="828" y="602"/>
                  </a:lnTo>
                  <a:lnTo>
                    <a:pt x="836" y="582"/>
                  </a:lnTo>
                  <a:lnTo>
                    <a:pt x="843" y="563"/>
                  </a:lnTo>
                  <a:lnTo>
                    <a:pt x="849" y="543"/>
                  </a:lnTo>
                  <a:lnTo>
                    <a:pt x="855" y="523"/>
                  </a:lnTo>
                  <a:lnTo>
                    <a:pt x="858" y="503"/>
                  </a:lnTo>
                  <a:lnTo>
                    <a:pt x="861" y="482"/>
                  </a:lnTo>
                  <a:lnTo>
                    <a:pt x="862" y="461"/>
                  </a:lnTo>
                  <a:lnTo>
                    <a:pt x="864" y="440"/>
                  </a:lnTo>
                  <a:lnTo>
                    <a:pt x="864" y="419"/>
                  </a:lnTo>
                  <a:lnTo>
                    <a:pt x="862" y="398"/>
                  </a:lnTo>
                  <a:lnTo>
                    <a:pt x="861" y="378"/>
                  </a:lnTo>
                  <a:lnTo>
                    <a:pt x="857" y="357"/>
                  </a:lnTo>
                  <a:lnTo>
                    <a:pt x="853" y="336"/>
                  </a:lnTo>
                  <a:lnTo>
                    <a:pt x="848" y="315"/>
                  </a:lnTo>
                  <a:lnTo>
                    <a:pt x="841" y="295"/>
                  </a:lnTo>
                  <a:lnTo>
                    <a:pt x="835" y="275"/>
                  </a:lnTo>
                  <a:lnTo>
                    <a:pt x="826" y="255"/>
                  </a:lnTo>
                  <a:lnTo>
                    <a:pt x="817" y="234"/>
                  </a:lnTo>
                  <a:lnTo>
                    <a:pt x="806" y="215"/>
                  </a:lnTo>
                  <a:lnTo>
                    <a:pt x="806" y="215"/>
                  </a:lnTo>
                  <a:lnTo>
                    <a:pt x="795" y="196"/>
                  </a:lnTo>
                  <a:lnTo>
                    <a:pt x="782" y="178"/>
                  </a:lnTo>
                  <a:lnTo>
                    <a:pt x="769" y="161"/>
                  </a:lnTo>
                  <a:lnTo>
                    <a:pt x="755" y="144"/>
                  </a:lnTo>
                  <a:lnTo>
                    <a:pt x="740" y="129"/>
                  </a:lnTo>
                  <a:lnTo>
                    <a:pt x="726" y="113"/>
                  </a:lnTo>
                  <a:lnTo>
                    <a:pt x="709" y="100"/>
                  </a:lnTo>
                  <a:lnTo>
                    <a:pt x="693" y="87"/>
                  </a:lnTo>
                  <a:lnTo>
                    <a:pt x="676" y="74"/>
                  </a:lnTo>
                  <a:lnTo>
                    <a:pt x="658" y="64"/>
                  </a:lnTo>
                  <a:lnTo>
                    <a:pt x="640" y="53"/>
                  </a:lnTo>
                  <a:lnTo>
                    <a:pt x="621" y="43"/>
                  </a:lnTo>
                  <a:lnTo>
                    <a:pt x="603" y="35"/>
                  </a:lnTo>
                  <a:lnTo>
                    <a:pt x="583" y="27"/>
                  </a:lnTo>
                  <a:lnTo>
                    <a:pt x="564" y="19"/>
                  </a:lnTo>
                  <a:lnTo>
                    <a:pt x="543" y="14"/>
                  </a:lnTo>
                  <a:lnTo>
                    <a:pt x="524" y="9"/>
                  </a:lnTo>
                  <a:lnTo>
                    <a:pt x="503" y="5"/>
                  </a:lnTo>
                  <a:lnTo>
                    <a:pt x="483" y="2"/>
                  </a:lnTo>
                  <a:lnTo>
                    <a:pt x="462" y="0"/>
                  </a:lnTo>
                  <a:lnTo>
                    <a:pt x="441" y="0"/>
                  </a:lnTo>
                  <a:lnTo>
                    <a:pt x="421" y="0"/>
                  </a:lnTo>
                  <a:lnTo>
                    <a:pt x="400" y="0"/>
                  </a:lnTo>
                  <a:lnTo>
                    <a:pt x="379" y="2"/>
                  </a:lnTo>
                  <a:lnTo>
                    <a:pt x="358" y="5"/>
                  </a:lnTo>
                  <a:lnTo>
                    <a:pt x="337" y="10"/>
                  </a:lnTo>
                  <a:lnTo>
                    <a:pt x="316" y="15"/>
                  </a:lnTo>
                  <a:lnTo>
                    <a:pt x="295" y="21"/>
                  </a:lnTo>
                  <a:lnTo>
                    <a:pt x="275" y="28"/>
                  </a:lnTo>
                  <a:lnTo>
                    <a:pt x="255" y="38"/>
                  </a:lnTo>
                  <a:lnTo>
                    <a:pt x="236" y="47"/>
                  </a:lnTo>
                  <a:lnTo>
                    <a:pt x="216" y="57"/>
                  </a:lnTo>
                  <a:lnTo>
                    <a:pt x="216" y="57"/>
                  </a:lnTo>
                  <a:lnTo>
                    <a:pt x="196" y="69"/>
                  </a:lnTo>
                  <a:lnTo>
                    <a:pt x="178" y="81"/>
                  </a:lnTo>
                  <a:lnTo>
                    <a:pt x="161" y="95"/>
                  </a:lnTo>
                  <a:lnTo>
                    <a:pt x="144" y="108"/>
                  </a:lnTo>
                  <a:lnTo>
                    <a:pt x="129" y="123"/>
                  </a:lnTo>
                  <a:lnTo>
                    <a:pt x="114" y="138"/>
                  </a:lnTo>
                  <a:lnTo>
                    <a:pt x="100" y="153"/>
                  </a:lnTo>
                  <a:lnTo>
                    <a:pt x="87" y="170"/>
                  </a:lnTo>
                  <a:lnTo>
                    <a:pt x="75" y="187"/>
                  </a:lnTo>
                  <a:lnTo>
                    <a:pt x="64" y="206"/>
                  </a:lnTo>
                  <a:lnTo>
                    <a:pt x="53" y="224"/>
                  </a:lnTo>
                  <a:lnTo>
                    <a:pt x="44" y="242"/>
                  </a:lnTo>
                  <a:lnTo>
                    <a:pt x="35" y="260"/>
                  </a:lnTo>
                  <a:lnTo>
                    <a:pt x="27" y="280"/>
                  </a:lnTo>
                  <a:lnTo>
                    <a:pt x="21" y="299"/>
                  </a:lnTo>
                  <a:lnTo>
                    <a:pt x="14" y="319"/>
                  </a:lnTo>
                  <a:lnTo>
                    <a:pt x="10" y="340"/>
                  </a:lnTo>
                  <a:lnTo>
                    <a:pt x="6" y="359"/>
                  </a:lnTo>
                  <a:lnTo>
                    <a:pt x="2" y="380"/>
                  </a:lnTo>
                  <a:lnTo>
                    <a:pt x="1" y="401"/>
                  </a:lnTo>
                  <a:lnTo>
                    <a:pt x="0" y="422"/>
                  </a:lnTo>
                  <a:lnTo>
                    <a:pt x="0" y="443"/>
                  </a:lnTo>
                  <a:lnTo>
                    <a:pt x="1" y="464"/>
                  </a:lnTo>
                  <a:lnTo>
                    <a:pt x="2" y="484"/>
                  </a:lnTo>
                  <a:lnTo>
                    <a:pt x="6" y="505"/>
                  </a:lnTo>
                  <a:lnTo>
                    <a:pt x="10" y="526"/>
                  </a:lnTo>
                  <a:lnTo>
                    <a:pt x="15" y="547"/>
                  </a:lnTo>
                  <a:lnTo>
                    <a:pt x="22" y="568"/>
                  </a:lnTo>
                  <a:lnTo>
                    <a:pt x="30" y="587"/>
                  </a:lnTo>
                  <a:lnTo>
                    <a:pt x="37" y="608"/>
                  </a:lnTo>
                  <a:lnTo>
                    <a:pt x="47" y="628"/>
                  </a:lnTo>
                  <a:lnTo>
                    <a:pt x="57" y="647"/>
                  </a:lnTo>
                  <a:lnTo>
                    <a:pt x="57" y="647"/>
                  </a:lnTo>
                  <a:lnTo>
                    <a:pt x="69" y="667"/>
                  </a:lnTo>
                  <a:lnTo>
                    <a:pt x="82" y="684"/>
                  </a:lnTo>
                  <a:lnTo>
                    <a:pt x="95" y="702"/>
                  </a:lnTo>
                  <a:lnTo>
                    <a:pt x="109" y="718"/>
                  </a:lnTo>
                  <a:lnTo>
                    <a:pt x="123" y="735"/>
                  </a:lnTo>
                  <a:lnTo>
                    <a:pt x="139" y="749"/>
                  </a:lnTo>
                  <a:lnTo>
                    <a:pt x="155" y="763"/>
                  </a:lnTo>
                  <a:lnTo>
                    <a:pt x="172" y="776"/>
                  </a:lnTo>
                  <a:lnTo>
                    <a:pt x="189" y="788"/>
                  </a:lnTo>
                  <a:lnTo>
                    <a:pt x="206" y="800"/>
                  </a:lnTo>
                  <a:lnTo>
                    <a:pt x="224" y="810"/>
                  </a:lnTo>
                  <a:lnTo>
                    <a:pt x="242" y="819"/>
                  </a:lnTo>
                  <a:lnTo>
                    <a:pt x="262" y="828"/>
                  </a:lnTo>
                  <a:lnTo>
                    <a:pt x="280" y="836"/>
                  </a:lnTo>
                  <a:lnTo>
                    <a:pt x="301" y="843"/>
                  </a:lnTo>
                  <a:lnTo>
                    <a:pt x="320" y="848"/>
                  </a:lnTo>
                  <a:lnTo>
                    <a:pt x="340" y="853"/>
                  </a:lnTo>
                  <a:lnTo>
                    <a:pt x="361" y="857"/>
                  </a:lnTo>
                  <a:lnTo>
                    <a:pt x="381" y="860"/>
                  </a:lnTo>
                  <a:lnTo>
                    <a:pt x="402" y="862"/>
                  </a:lnTo>
                  <a:lnTo>
                    <a:pt x="422" y="864"/>
                  </a:lnTo>
                  <a:lnTo>
                    <a:pt x="444" y="864"/>
                  </a:lnTo>
                  <a:lnTo>
                    <a:pt x="465" y="862"/>
                  </a:lnTo>
                  <a:lnTo>
                    <a:pt x="486" y="860"/>
                  </a:lnTo>
                  <a:lnTo>
                    <a:pt x="507" y="857"/>
                  </a:lnTo>
                  <a:lnTo>
                    <a:pt x="527" y="853"/>
                  </a:lnTo>
                  <a:lnTo>
                    <a:pt x="547" y="848"/>
                  </a:lnTo>
                  <a:lnTo>
                    <a:pt x="568" y="841"/>
                  </a:lnTo>
                  <a:lnTo>
                    <a:pt x="589" y="834"/>
                  </a:lnTo>
                  <a:lnTo>
                    <a:pt x="608" y="826"/>
                  </a:lnTo>
                  <a:lnTo>
                    <a:pt x="628" y="815"/>
                  </a:lnTo>
                  <a:lnTo>
                    <a:pt x="647" y="805"/>
                  </a:lnTo>
                  <a:lnTo>
                    <a:pt x="647" y="8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6" name="Freeform 66"/>
            <p:cNvSpPr>
              <a:spLocks/>
            </p:cNvSpPr>
            <p:nvPr userDrawn="1"/>
          </p:nvSpPr>
          <p:spPr bwMode="auto">
            <a:xfrm>
              <a:off x="3494" y="1066"/>
              <a:ext cx="196" cy="196"/>
            </a:xfrm>
            <a:custGeom>
              <a:avLst/>
              <a:gdLst>
                <a:gd name="T0" fmla="*/ 605 w 783"/>
                <a:gd name="T1" fmla="*/ 719 h 783"/>
                <a:gd name="T2" fmla="*/ 652 w 783"/>
                <a:gd name="T3" fmla="*/ 684 h 783"/>
                <a:gd name="T4" fmla="*/ 692 w 783"/>
                <a:gd name="T5" fmla="*/ 642 h 783"/>
                <a:gd name="T6" fmla="*/ 725 w 783"/>
                <a:gd name="T7" fmla="*/ 595 h 783"/>
                <a:gd name="T8" fmla="*/ 751 w 783"/>
                <a:gd name="T9" fmla="*/ 546 h 783"/>
                <a:gd name="T10" fmla="*/ 769 w 783"/>
                <a:gd name="T11" fmla="*/ 492 h 783"/>
                <a:gd name="T12" fmla="*/ 781 w 783"/>
                <a:gd name="T13" fmla="*/ 438 h 783"/>
                <a:gd name="T14" fmla="*/ 783 w 783"/>
                <a:gd name="T15" fmla="*/ 380 h 783"/>
                <a:gd name="T16" fmla="*/ 777 w 783"/>
                <a:gd name="T17" fmla="*/ 324 h 783"/>
                <a:gd name="T18" fmla="*/ 762 w 783"/>
                <a:gd name="T19" fmla="*/ 267 h 783"/>
                <a:gd name="T20" fmla="*/ 740 w 783"/>
                <a:gd name="T21" fmla="*/ 214 h 783"/>
                <a:gd name="T22" fmla="*/ 719 w 783"/>
                <a:gd name="T23" fmla="*/ 178 h 783"/>
                <a:gd name="T24" fmla="*/ 684 w 783"/>
                <a:gd name="T25" fmla="*/ 132 h 783"/>
                <a:gd name="T26" fmla="*/ 642 w 783"/>
                <a:gd name="T27" fmla="*/ 91 h 783"/>
                <a:gd name="T28" fmla="*/ 595 w 783"/>
                <a:gd name="T29" fmla="*/ 57 h 783"/>
                <a:gd name="T30" fmla="*/ 546 w 783"/>
                <a:gd name="T31" fmla="*/ 31 h 783"/>
                <a:gd name="T32" fmla="*/ 493 w 783"/>
                <a:gd name="T33" fmla="*/ 13 h 783"/>
                <a:gd name="T34" fmla="*/ 437 w 783"/>
                <a:gd name="T35" fmla="*/ 3 h 783"/>
                <a:gd name="T36" fmla="*/ 380 w 783"/>
                <a:gd name="T37" fmla="*/ 0 h 783"/>
                <a:gd name="T38" fmla="*/ 324 w 783"/>
                <a:gd name="T39" fmla="*/ 5 h 783"/>
                <a:gd name="T40" fmla="*/ 267 w 783"/>
                <a:gd name="T41" fmla="*/ 19 h 783"/>
                <a:gd name="T42" fmla="*/ 214 w 783"/>
                <a:gd name="T43" fmla="*/ 43 h 783"/>
                <a:gd name="T44" fmla="*/ 179 w 783"/>
                <a:gd name="T45" fmla="*/ 62 h 783"/>
                <a:gd name="T46" fmla="*/ 132 w 783"/>
                <a:gd name="T47" fmla="*/ 99 h 783"/>
                <a:gd name="T48" fmla="*/ 91 w 783"/>
                <a:gd name="T49" fmla="*/ 139 h 783"/>
                <a:gd name="T50" fmla="*/ 57 w 783"/>
                <a:gd name="T51" fmla="*/ 186 h 783"/>
                <a:gd name="T52" fmla="*/ 31 w 783"/>
                <a:gd name="T53" fmla="*/ 237 h 783"/>
                <a:gd name="T54" fmla="*/ 13 w 783"/>
                <a:gd name="T55" fmla="*/ 289 h 783"/>
                <a:gd name="T56" fmla="*/ 3 w 783"/>
                <a:gd name="T57" fmla="*/ 345 h 783"/>
                <a:gd name="T58" fmla="*/ 0 w 783"/>
                <a:gd name="T59" fmla="*/ 401 h 783"/>
                <a:gd name="T60" fmla="*/ 5 w 783"/>
                <a:gd name="T61" fmla="*/ 459 h 783"/>
                <a:gd name="T62" fmla="*/ 20 w 783"/>
                <a:gd name="T63" fmla="*/ 515 h 783"/>
                <a:gd name="T64" fmla="*/ 43 w 783"/>
                <a:gd name="T65" fmla="*/ 569 h 783"/>
                <a:gd name="T66" fmla="*/ 63 w 783"/>
                <a:gd name="T67" fmla="*/ 604 h 783"/>
                <a:gd name="T68" fmla="*/ 99 w 783"/>
                <a:gd name="T69" fmla="*/ 651 h 783"/>
                <a:gd name="T70" fmla="*/ 139 w 783"/>
                <a:gd name="T71" fmla="*/ 692 h 783"/>
                <a:gd name="T72" fmla="*/ 186 w 783"/>
                <a:gd name="T73" fmla="*/ 724 h 783"/>
                <a:gd name="T74" fmla="*/ 237 w 783"/>
                <a:gd name="T75" fmla="*/ 750 h 783"/>
                <a:gd name="T76" fmla="*/ 289 w 783"/>
                <a:gd name="T77" fmla="*/ 769 h 783"/>
                <a:gd name="T78" fmla="*/ 345 w 783"/>
                <a:gd name="T79" fmla="*/ 780 h 783"/>
                <a:gd name="T80" fmla="*/ 401 w 783"/>
                <a:gd name="T81" fmla="*/ 783 h 783"/>
                <a:gd name="T82" fmla="*/ 459 w 783"/>
                <a:gd name="T83" fmla="*/ 776 h 783"/>
                <a:gd name="T84" fmla="*/ 515 w 783"/>
                <a:gd name="T85" fmla="*/ 762 h 783"/>
                <a:gd name="T86" fmla="*/ 569 w 783"/>
                <a:gd name="T87" fmla="*/ 74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586" y="730"/>
                  </a:moveTo>
                  <a:lnTo>
                    <a:pt x="586" y="730"/>
                  </a:lnTo>
                  <a:lnTo>
                    <a:pt x="605" y="719"/>
                  </a:lnTo>
                  <a:lnTo>
                    <a:pt x="620" y="709"/>
                  </a:lnTo>
                  <a:lnTo>
                    <a:pt x="636" y="697"/>
                  </a:lnTo>
                  <a:lnTo>
                    <a:pt x="652" y="684"/>
                  </a:lnTo>
                  <a:lnTo>
                    <a:pt x="666" y="671"/>
                  </a:lnTo>
                  <a:lnTo>
                    <a:pt x="679" y="657"/>
                  </a:lnTo>
                  <a:lnTo>
                    <a:pt x="692" y="642"/>
                  </a:lnTo>
                  <a:lnTo>
                    <a:pt x="704" y="628"/>
                  </a:lnTo>
                  <a:lnTo>
                    <a:pt x="714" y="612"/>
                  </a:lnTo>
                  <a:lnTo>
                    <a:pt x="725" y="595"/>
                  </a:lnTo>
                  <a:lnTo>
                    <a:pt x="735" y="580"/>
                  </a:lnTo>
                  <a:lnTo>
                    <a:pt x="743" y="563"/>
                  </a:lnTo>
                  <a:lnTo>
                    <a:pt x="751" y="546"/>
                  </a:lnTo>
                  <a:lnTo>
                    <a:pt x="758" y="528"/>
                  </a:lnTo>
                  <a:lnTo>
                    <a:pt x="764" y="511"/>
                  </a:lnTo>
                  <a:lnTo>
                    <a:pt x="769" y="492"/>
                  </a:lnTo>
                  <a:lnTo>
                    <a:pt x="774" y="474"/>
                  </a:lnTo>
                  <a:lnTo>
                    <a:pt x="778" y="456"/>
                  </a:lnTo>
                  <a:lnTo>
                    <a:pt x="781" y="438"/>
                  </a:lnTo>
                  <a:lnTo>
                    <a:pt x="782" y="418"/>
                  </a:lnTo>
                  <a:lnTo>
                    <a:pt x="783" y="400"/>
                  </a:lnTo>
                  <a:lnTo>
                    <a:pt x="783" y="380"/>
                  </a:lnTo>
                  <a:lnTo>
                    <a:pt x="782" y="362"/>
                  </a:lnTo>
                  <a:lnTo>
                    <a:pt x="779" y="343"/>
                  </a:lnTo>
                  <a:lnTo>
                    <a:pt x="777" y="324"/>
                  </a:lnTo>
                  <a:lnTo>
                    <a:pt x="773" y="305"/>
                  </a:lnTo>
                  <a:lnTo>
                    <a:pt x="769" y="287"/>
                  </a:lnTo>
                  <a:lnTo>
                    <a:pt x="762" y="267"/>
                  </a:lnTo>
                  <a:lnTo>
                    <a:pt x="756" y="249"/>
                  </a:lnTo>
                  <a:lnTo>
                    <a:pt x="748" y="231"/>
                  </a:lnTo>
                  <a:lnTo>
                    <a:pt x="740" y="214"/>
                  </a:lnTo>
                  <a:lnTo>
                    <a:pt x="730" y="195"/>
                  </a:lnTo>
                  <a:lnTo>
                    <a:pt x="730" y="195"/>
                  </a:lnTo>
                  <a:lnTo>
                    <a:pt x="719" y="178"/>
                  </a:lnTo>
                  <a:lnTo>
                    <a:pt x="709" y="161"/>
                  </a:lnTo>
                  <a:lnTo>
                    <a:pt x="697" y="146"/>
                  </a:lnTo>
                  <a:lnTo>
                    <a:pt x="684" y="132"/>
                  </a:lnTo>
                  <a:lnTo>
                    <a:pt x="671" y="117"/>
                  </a:lnTo>
                  <a:lnTo>
                    <a:pt x="657" y="103"/>
                  </a:lnTo>
                  <a:lnTo>
                    <a:pt x="642" y="91"/>
                  </a:lnTo>
                  <a:lnTo>
                    <a:pt x="627" y="78"/>
                  </a:lnTo>
                  <a:lnTo>
                    <a:pt x="612" y="68"/>
                  </a:lnTo>
                  <a:lnTo>
                    <a:pt x="595" y="57"/>
                  </a:lnTo>
                  <a:lnTo>
                    <a:pt x="580" y="48"/>
                  </a:lnTo>
                  <a:lnTo>
                    <a:pt x="563" y="39"/>
                  </a:lnTo>
                  <a:lnTo>
                    <a:pt x="546" y="31"/>
                  </a:lnTo>
                  <a:lnTo>
                    <a:pt x="528" y="25"/>
                  </a:lnTo>
                  <a:lnTo>
                    <a:pt x="511" y="18"/>
                  </a:lnTo>
                  <a:lnTo>
                    <a:pt x="493" y="13"/>
                  </a:lnTo>
                  <a:lnTo>
                    <a:pt x="474" y="9"/>
                  </a:lnTo>
                  <a:lnTo>
                    <a:pt x="456" y="5"/>
                  </a:lnTo>
                  <a:lnTo>
                    <a:pt x="437" y="3"/>
                  </a:lnTo>
                  <a:lnTo>
                    <a:pt x="418" y="0"/>
                  </a:lnTo>
                  <a:lnTo>
                    <a:pt x="400" y="0"/>
                  </a:lnTo>
                  <a:lnTo>
                    <a:pt x="380" y="0"/>
                  </a:lnTo>
                  <a:lnTo>
                    <a:pt x="362" y="0"/>
                  </a:lnTo>
                  <a:lnTo>
                    <a:pt x="343" y="3"/>
                  </a:lnTo>
                  <a:lnTo>
                    <a:pt x="324" y="5"/>
                  </a:lnTo>
                  <a:lnTo>
                    <a:pt x="305" y="9"/>
                  </a:lnTo>
                  <a:lnTo>
                    <a:pt x="287" y="14"/>
                  </a:lnTo>
                  <a:lnTo>
                    <a:pt x="267" y="19"/>
                  </a:lnTo>
                  <a:lnTo>
                    <a:pt x="249" y="26"/>
                  </a:lnTo>
                  <a:lnTo>
                    <a:pt x="231" y="34"/>
                  </a:lnTo>
                  <a:lnTo>
                    <a:pt x="214" y="43"/>
                  </a:lnTo>
                  <a:lnTo>
                    <a:pt x="195" y="52"/>
                  </a:lnTo>
                  <a:lnTo>
                    <a:pt x="195" y="52"/>
                  </a:lnTo>
                  <a:lnTo>
                    <a:pt x="179" y="62"/>
                  </a:lnTo>
                  <a:lnTo>
                    <a:pt x="162" y="74"/>
                  </a:lnTo>
                  <a:lnTo>
                    <a:pt x="146" y="86"/>
                  </a:lnTo>
                  <a:lnTo>
                    <a:pt x="132" y="99"/>
                  </a:lnTo>
                  <a:lnTo>
                    <a:pt x="117" y="112"/>
                  </a:lnTo>
                  <a:lnTo>
                    <a:pt x="103" y="125"/>
                  </a:lnTo>
                  <a:lnTo>
                    <a:pt x="91" y="139"/>
                  </a:lnTo>
                  <a:lnTo>
                    <a:pt x="78" y="155"/>
                  </a:lnTo>
                  <a:lnTo>
                    <a:pt x="68" y="171"/>
                  </a:lnTo>
                  <a:lnTo>
                    <a:pt x="57" y="186"/>
                  </a:lnTo>
                  <a:lnTo>
                    <a:pt x="48" y="203"/>
                  </a:lnTo>
                  <a:lnTo>
                    <a:pt x="39" y="219"/>
                  </a:lnTo>
                  <a:lnTo>
                    <a:pt x="31" y="237"/>
                  </a:lnTo>
                  <a:lnTo>
                    <a:pt x="25" y="254"/>
                  </a:lnTo>
                  <a:lnTo>
                    <a:pt x="18" y="272"/>
                  </a:lnTo>
                  <a:lnTo>
                    <a:pt x="13" y="289"/>
                  </a:lnTo>
                  <a:lnTo>
                    <a:pt x="9" y="307"/>
                  </a:lnTo>
                  <a:lnTo>
                    <a:pt x="5" y="327"/>
                  </a:lnTo>
                  <a:lnTo>
                    <a:pt x="3" y="345"/>
                  </a:lnTo>
                  <a:lnTo>
                    <a:pt x="0" y="363"/>
                  </a:lnTo>
                  <a:lnTo>
                    <a:pt x="0" y="383"/>
                  </a:lnTo>
                  <a:lnTo>
                    <a:pt x="0" y="401"/>
                  </a:lnTo>
                  <a:lnTo>
                    <a:pt x="0" y="421"/>
                  </a:lnTo>
                  <a:lnTo>
                    <a:pt x="3" y="439"/>
                  </a:lnTo>
                  <a:lnTo>
                    <a:pt x="5" y="459"/>
                  </a:lnTo>
                  <a:lnTo>
                    <a:pt x="9" y="477"/>
                  </a:lnTo>
                  <a:lnTo>
                    <a:pt x="14" y="496"/>
                  </a:lnTo>
                  <a:lnTo>
                    <a:pt x="20" y="515"/>
                  </a:lnTo>
                  <a:lnTo>
                    <a:pt x="26" y="533"/>
                  </a:lnTo>
                  <a:lnTo>
                    <a:pt x="34" y="551"/>
                  </a:lnTo>
                  <a:lnTo>
                    <a:pt x="43" y="569"/>
                  </a:lnTo>
                  <a:lnTo>
                    <a:pt x="52" y="586"/>
                  </a:lnTo>
                  <a:lnTo>
                    <a:pt x="52" y="586"/>
                  </a:lnTo>
                  <a:lnTo>
                    <a:pt x="63" y="604"/>
                  </a:lnTo>
                  <a:lnTo>
                    <a:pt x="74" y="620"/>
                  </a:lnTo>
                  <a:lnTo>
                    <a:pt x="86" y="636"/>
                  </a:lnTo>
                  <a:lnTo>
                    <a:pt x="99" y="651"/>
                  </a:lnTo>
                  <a:lnTo>
                    <a:pt x="112" y="666"/>
                  </a:lnTo>
                  <a:lnTo>
                    <a:pt x="125" y="679"/>
                  </a:lnTo>
                  <a:lnTo>
                    <a:pt x="139" y="692"/>
                  </a:lnTo>
                  <a:lnTo>
                    <a:pt x="155" y="703"/>
                  </a:lnTo>
                  <a:lnTo>
                    <a:pt x="171" y="714"/>
                  </a:lnTo>
                  <a:lnTo>
                    <a:pt x="186" y="724"/>
                  </a:lnTo>
                  <a:lnTo>
                    <a:pt x="203" y="735"/>
                  </a:lnTo>
                  <a:lnTo>
                    <a:pt x="219" y="743"/>
                  </a:lnTo>
                  <a:lnTo>
                    <a:pt x="237" y="750"/>
                  </a:lnTo>
                  <a:lnTo>
                    <a:pt x="254" y="758"/>
                  </a:lnTo>
                  <a:lnTo>
                    <a:pt x="272" y="763"/>
                  </a:lnTo>
                  <a:lnTo>
                    <a:pt x="289" y="769"/>
                  </a:lnTo>
                  <a:lnTo>
                    <a:pt x="308" y="774"/>
                  </a:lnTo>
                  <a:lnTo>
                    <a:pt x="327" y="778"/>
                  </a:lnTo>
                  <a:lnTo>
                    <a:pt x="345" y="780"/>
                  </a:lnTo>
                  <a:lnTo>
                    <a:pt x="364" y="782"/>
                  </a:lnTo>
                  <a:lnTo>
                    <a:pt x="383" y="783"/>
                  </a:lnTo>
                  <a:lnTo>
                    <a:pt x="401" y="783"/>
                  </a:lnTo>
                  <a:lnTo>
                    <a:pt x="421" y="782"/>
                  </a:lnTo>
                  <a:lnTo>
                    <a:pt x="439" y="779"/>
                  </a:lnTo>
                  <a:lnTo>
                    <a:pt x="459" y="776"/>
                  </a:lnTo>
                  <a:lnTo>
                    <a:pt x="477" y="773"/>
                  </a:lnTo>
                  <a:lnTo>
                    <a:pt x="496" y="769"/>
                  </a:lnTo>
                  <a:lnTo>
                    <a:pt x="515" y="762"/>
                  </a:lnTo>
                  <a:lnTo>
                    <a:pt x="533" y="756"/>
                  </a:lnTo>
                  <a:lnTo>
                    <a:pt x="551" y="748"/>
                  </a:lnTo>
                  <a:lnTo>
                    <a:pt x="569" y="740"/>
                  </a:lnTo>
                  <a:lnTo>
                    <a:pt x="586" y="730"/>
                  </a:lnTo>
                  <a:lnTo>
                    <a:pt x="586"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7" name="Freeform 67"/>
            <p:cNvSpPr>
              <a:spLocks/>
            </p:cNvSpPr>
            <p:nvPr userDrawn="1"/>
          </p:nvSpPr>
          <p:spPr bwMode="auto">
            <a:xfrm>
              <a:off x="3631" y="1296"/>
              <a:ext cx="175" cy="175"/>
            </a:xfrm>
            <a:custGeom>
              <a:avLst/>
              <a:gdLst>
                <a:gd name="T0" fmla="*/ 646 w 702"/>
                <a:gd name="T1" fmla="*/ 160 h 702"/>
                <a:gd name="T2" fmla="*/ 614 w 702"/>
                <a:gd name="T3" fmla="*/ 117 h 702"/>
                <a:gd name="T4" fmla="*/ 577 w 702"/>
                <a:gd name="T5" fmla="*/ 81 h 702"/>
                <a:gd name="T6" fmla="*/ 536 w 702"/>
                <a:gd name="T7" fmla="*/ 52 h 702"/>
                <a:gd name="T8" fmla="*/ 490 w 702"/>
                <a:gd name="T9" fmla="*/ 29 h 702"/>
                <a:gd name="T10" fmla="*/ 442 w 702"/>
                <a:gd name="T11" fmla="*/ 12 h 702"/>
                <a:gd name="T12" fmla="*/ 392 w 702"/>
                <a:gd name="T13" fmla="*/ 3 h 702"/>
                <a:gd name="T14" fmla="*/ 343 w 702"/>
                <a:gd name="T15" fmla="*/ 0 h 702"/>
                <a:gd name="T16" fmla="*/ 291 w 702"/>
                <a:gd name="T17" fmla="*/ 5 h 702"/>
                <a:gd name="T18" fmla="*/ 241 w 702"/>
                <a:gd name="T19" fmla="*/ 18 h 702"/>
                <a:gd name="T20" fmla="*/ 192 w 702"/>
                <a:gd name="T21" fmla="*/ 38 h 702"/>
                <a:gd name="T22" fmla="*/ 160 w 702"/>
                <a:gd name="T23" fmla="*/ 56 h 702"/>
                <a:gd name="T24" fmla="*/ 119 w 702"/>
                <a:gd name="T25" fmla="*/ 89 h 702"/>
                <a:gd name="T26" fmla="*/ 82 w 702"/>
                <a:gd name="T27" fmla="*/ 125 h 702"/>
                <a:gd name="T28" fmla="*/ 52 w 702"/>
                <a:gd name="T29" fmla="*/ 167 h 702"/>
                <a:gd name="T30" fmla="*/ 29 w 702"/>
                <a:gd name="T31" fmla="*/ 213 h 702"/>
                <a:gd name="T32" fmla="*/ 13 w 702"/>
                <a:gd name="T33" fmla="*/ 259 h 702"/>
                <a:gd name="T34" fmla="*/ 3 w 702"/>
                <a:gd name="T35" fmla="*/ 310 h 702"/>
                <a:gd name="T36" fmla="*/ 0 w 702"/>
                <a:gd name="T37" fmla="*/ 360 h 702"/>
                <a:gd name="T38" fmla="*/ 5 w 702"/>
                <a:gd name="T39" fmla="*/ 412 h 702"/>
                <a:gd name="T40" fmla="*/ 18 w 702"/>
                <a:gd name="T41" fmla="*/ 461 h 702"/>
                <a:gd name="T42" fmla="*/ 39 w 702"/>
                <a:gd name="T43" fmla="*/ 511 h 702"/>
                <a:gd name="T44" fmla="*/ 57 w 702"/>
                <a:gd name="T45" fmla="*/ 542 h 702"/>
                <a:gd name="T46" fmla="*/ 89 w 702"/>
                <a:gd name="T47" fmla="*/ 584 h 702"/>
                <a:gd name="T48" fmla="*/ 126 w 702"/>
                <a:gd name="T49" fmla="*/ 620 h 702"/>
                <a:gd name="T50" fmla="*/ 168 w 702"/>
                <a:gd name="T51" fmla="*/ 650 h 702"/>
                <a:gd name="T52" fmla="*/ 212 w 702"/>
                <a:gd name="T53" fmla="*/ 674 h 702"/>
                <a:gd name="T54" fmla="*/ 261 w 702"/>
                <a:gd name="T55" fmla="*/ 689 h 702"/>
                <a:gd name="T56" fmla="*/ 310 w 702"/>
                <a:gd name="T57" fmla="*/ 700 h 702"/>
                <a:gd name="T58" fmla="*/ 361 w 702"/>
                <a:gd name="T59" fmla="*/ 702 h 702"/>
                <a:gd name="T60" fmla="*/ 412 w 702"/>
                <a:gd name="T61" fmla="*/ 697 h 702"/>
                <a:gd name="T62" fmla="*/ 463 w 702"/>
                <a:gd name="T63" fmla="*/ 684 h 702"/>
                <a:gd name="T64" fmla="*/ 511 w 702"/>
                <a:gd name="T65" fmla="*/ 663 h 702"/>
                <a:gd name="T66" fmla="*/ 542 w 702"/>
                <a:gd name="T67" fmla="*/ 645 h 702"/>
                <a:gd name="T68" fmla="*/ 585 w 702"/>
                <a:gd name="T69" fmla="*/ 614 h 702"/>
                <a:gd name="T70" fmla="*/ 622 w 702"/>
                <a:gd name="T71" fmla="*/ 576 h 702"/>
                <a:gd name="T72" fmla="*/ 650 w 702"/>
                <a:gd name="T73" fmla="*/ 534 h 702"/>
                <a:gd name="T74" fmla="*/ 674 w 702"/>
                <a:gd name="T75" fmla="*/ 490 h 702"/>
                <a:gd name="T76" fmla="*/ 691 w 702"/>
                <a:gd name="T77" fmla="*/ 442 h 702"/>
                <a:gd name="T78" fmla="*/ 700 w 702"/>
                <a:gd name="T79" fmla="*/ 392 h 702"/>
                <a:gd name="T80" fmla="*/ 702 w 702"/>
                <a:gd name="T81" fmla="*/ 341 h 702"/>
                <a:gd name="T82" fmla="*/ 697 w 702"/>
                <a:gd name="T83" fmla="*/ 291 h 702"/>
                <a:gd name="T84" fmla="*/ 684 w 702"/>
                <a:gd name="T85" fmla="*/ 240 h 702"/>
                <a:gd name="T86" fmla="*/ 665 w 702"/>
                <a:gd name="T87" fmla="*/ 19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2">
                  <a:moveTo>
                    <a:pt x="655" y="176"/>
                  </a:moveTo>
                  <a:lnTo>
                    <a:pt x="655" y="176"/>
                  </a:lnTo>
                  <a:lnTo>
                    <a:pt x="646" y="160"/>
                  </a:lnTo>
                  <a:lnTo>
                    <a:pt x="636" y="145"/>
                  </a:lnTo>
                  <a:lnTo>
                    <a:pt x="625" y="132"/>
                  </a:lnTo>
                  <a:lnTo>
                    <a:pt x="614" y="117"/>
                  </a:lnTo>
                  <a:lnTo>
                    <a:pt x="602" y="104"/>
                  </a:lnTo>
                  <a:lnTo>
                    <a:pt x="590" y="93"/>
                  </a:lnTo>
                  <a:lnTo>
                    <a:pt x="577" y="81"/>
                  </a:lnTo>
                  <a:lnTo>
                    <a:pt x="563" y="70"/>
                  </a:lnTo>
                  <a:lnTo>
                    <a:pt x="550" y="61"/>
                  </a:lnTo>
                  <a:lnTo>
                    <a:pt x="536" y="52"/>
                  </a:lnTo>
                  <a:lnTo>
                    <a:pt x="520" y="43"/>
                  </a:lnTo>
                  <a:lnTo>
                    <a:pt x="506" y="35"/>
                  </a:lnTo>
                  <a:lnTo>
                    <a:pt x="490" y="29"/>
                  </a:lnTo>
                  <a:lnTo>
                    <a:pt x="474" y="22"/>
                  </a:lnTo>
                  <a:lnTo>
                    <a:pt x="459" y="17"/>
                  </a:lnTo>
                  <a:lnTo>
                    <a:pt x="442" y="12"/>
                  </a:lnTo>
                  <a:lnTo>
                    <a:pt x="426" y="8"/>
                  </a:lnTo>
                  <a:lnTo>
                    <a:pt x="409" y="5"/>
                  </a:lnTo>
                  <a:lnTo>
                    <a:pt x="392" y="3"/>
                  </a:lnTo>
                  <a:lnTo>
                    <a:pt x="375" y="0"/>
                  </a:lnTo>
                  <a:lnTo>
                    <a:pt x="360" y="0"/>
                  </a:lnTo>
                  <a:lnTo>
                    <a:pt x="343" y="0"/>
                  </a:lnTo>
                  <a:lnTo>
                    <a:pt x="324" y="1"/>
                  </a:lnTo>
                  <a:lnTo>
                    <a:pt x="308" y="3"/>
                  </a:lnTo>
                  <a:lnTo>
                    <a:pt x="291" y="5"/>
                  </a:lnTo>
                  <a:lnTo>
                    <a:pt x="274" y="8"/>
                  </a:lnTo>
                  <a:lnTo>
                    <a:pt x="258" y="13"/>
                  </a:lnTo>
                  <a:lnTo>
                    <a:pt x="241" y="18"/>
                  </a:lnTo>
                  <a:lnTo>
                    <a:pt x="224" y="24"/>
                  </a:lnTo>
                  <a:lnTo>
                    <a:pt x="208" y="30"/>
                  </a:lnTo>
                  <a:lnTo>
                    <a:pt x="192" y="38"/>
                  </a:lnTo>
                  <a:lnTo>
                    <a:pt x="176" y="47"/>
                  </a:lnTo>
                  <a:lnTo>
                    <a:pt x="176" y="47"/>
                  </a:lnTo>
                  <a:lnTo>
                    <a:pt x="160" y="56"/>
                  </a:lnTo>
                  <a:lnTo>
                    <a:pt x="146" y="67"/>
                  </a:lnTo>
                  <a:lnTo>
                    <a:pt x="132" y="77"/>
                  </a:lnTo>
                  <a:lnTo>
                    <a:pt x="119" y="89"/>
                  </a:lnTo>
                  <a:lnTo>
                    <a:pt x="106" y="100"/>
                  </a:lnTo>
                  <a:lnTo>
                    <a:pt x="94" y="112"/>
                  </a:lnTo>
                  <a:lnTo>
                    <a:pt x="82" y="125"/>
                  </a:lnTo>
                  <a:lnTo>
                    <a:pt x="72" y="140"/>
                  </a:lnTo>
                  <a:lnTo>
                    <a:pt x="61" y="153"/>
                  </a:lnTo>
                  <a:lnTo>
                    <a:pt x="52" y="167"/>
                  </a:lnTo>
                  <a:lnTo>
                    <a:pt x="44" y="183"/>
                  </a:lnTo>
                  <a:lnTo>
                    <a:pt x="36" y="197"/>
                  </a:lnTo>
                  <a:lnTo>
                    <a:pt x="29" y="213"/>
                  </a:lnTo>
                  <a:lnTo>
                    <a:pt x="22" y="228"/>
                  </a:lnTo>
                  <a:lnTo>
                    <a:pt x="17" y="244"/>
                  </a:lnTo>
                  <a:lnTo>
                    <a:pt x="13" y="259"/>
                  </a:lnTo>
                  <a:lnTo>
                    <a:pt x="8" y="276"/>
                  </a:lnTo>
                  <a:lnTo>
                    <a:pt x="5" y="293"/>
                  </a:lnTo>
                  <a:lnTo>
                    <a:pt x="3" y="310"/>
                  </a:lnTo>
                  <a:lnTo>
                    <a:pt x="1" y="326"/>
                  </a:lnTo>
                  <a:lnTo>
                    <a:pt x="0" y="343"/>
                  </a:lnTo>
                  <a:lnTo>
                    <a:pt x="0" y="360"/>
                  </a:lnTo>
                  <a:lnTo>
                    <a:pt x="1" y="378"/>
                  </a:lnTo>
                  <a:lnTo>
                    <a:pt x="3" y="395"/>
                  </a:lnTo>
                  <a:lnTo>
                    <a:pt x="5" y="412"/>
                  </a:lnTo>
                  <a:lnTo>
                    <a:pt x="9" y="429"/>
                  </a:lnTo>
                  <a:lnTo>
                    <a:pt x="13" y="444"/>
                  </a:lnTo>
                  <a:lnTo>
                    <a:pt x="18" y="461"/>
                  </a:lnTo>
                  <a:lnTo>
                    <a:pt x="25" y="478"/>
                  </a:lnTo>
                  <a:lnTo>
                    <a:pt x="31" y="494"/>
                  </a:lnTo>
                  <a:lnTo>
                    <a:pt x="39" y="511"/>
                  </a:lnTo>
                  <a:lnTo>
                    <a:pt x="47" y="526"/>
                  </a:lnTo>
                  <a:lnTo>
                    <a:pt x="47" y="526"/>
                  </a:lnTo>
                  <a:lnTo>
                    <a:pt x="57" y="542"/>
                  </a:lnTo>
                  <a:lnTo>
                    <a:pt x="66" y="556"/>
                  </a:lnTo>
                  <a:lnTo>
                    <a:pt x="78" y="571"/>
                  </a:lnTo>
                  <a:lnTo>
                    <a:pt x="89" y="584"/>
                  </a:lnTo>
                  <a:lnTo>
                    <a:pt x="100" y="597"/>
                  </a:lnTo>
                  <a:lnTo>
                    <a:pt x="113" y="609"/>
                  </a:lnTo>
                  <a:lnTo>
                    <a:pt x="126" y="620"/>
                  </a:lnTo>
                  <a:lnTo>
                    <a:pt x="139" y="631"/>
                  </a:lnTo>
                  <a:lnTo>
                    <a:pt x="154" y="641"/>
                  </a:lnTo>
                  <a:lnTo>
                    <a:pt x="168" y="650"/>
                  </a:lnTo>
                  <a:lnTo>
                    <a:pt x="182" y="658"/>
                  </a:lnTo>
                  <a:lnTo>
                    <a:pt x="198" y="666"/>
                  </a:lnTo>
                  <a:lnTo>
                    <a:pt x="212" y="674"/>
                  </a:lnTo>
                  <a:lnTo>
                    <a:pt x="228" y="680"/>
                  </a:lnTo>
                  <a:lnTo>
                    <a:pt x="245" y="685"/>
                  </a:lnTo>
                  <a:lnTo>
                    <a:pt x="261" y="689"/>
                  </a:lnTo>
                  <a:lnTo>
                    <a:pt x="278" y="695"/>
                  </a:lnTo>
                  <a:lnTo>
                    <a:pt x="293" y="697"/>
                  </a:lnTo>
                  <a:lnTo>
                    <a:pt x="310" y="700"/>
                  </a:lnTo>
                  <a:lnTo>
                    <a:pt x="327" y="701"/>
                  </a:lnTo>
                  <a:lnTo>
                    <a:pt x="344" y="702"/>
                  </a:lnTo>
                  <a:lnTo>
                    <a:pt x="361" y="702"/>
                  </a:lnTo>
                  <a:lnTo>
                    <a:pt x="378" y="701"/>
                  </a:lnTo>
                  <a:lnTo>
                    <a:pt x="395" y="700"/>
                  </a:lnTo>
                  <a:lnTo>
                    <a:pt x="412" y="697"/>
                  </a:lnTo>
                  <a:lnTo>
                    <a:pt x="429" y="693"/>
                  </a:lnTo>
                  <a:lnTo>
                    <a:pt x="446" y="689"/>
                  </a:lnTo>
                  <a:lnTo>
                    <a:pt x="463" y="684"/>
                  </a:lnTo>
                  <a:lnTo>
                    <a:pt x="478" y="678"/>
                  </a:lnTo>
                  <a:lnTo>
                    <a:pt x="495" y="671"/>
                  </a:lnTo>
                  <a:lnTo>
                    <a:pt x="511" y="663"/>
                  </a:lnTo>
                  <a:lnTo>
                    <a:pt x="526" y="655"/>
                  </a:lnTo>
                  <a:lnTo>
                    <a:pt x="526" y="655"/>
                  </a:lnTo>
                  <a:lnTo>
                    <a:pt x="542" y="645"/>
                  </a:lnTo>
                  <a:lnTo>
                    <a:pt x="558" y="636"/>
                  </a:lnTo>
                  <a:lnTo>
                    <a:pt x="571" y="624"/>
                  </a:lnTo>
                  <a:lnTo>
                    <a:pt x="585" y="614"/>
                  </a:lnTo>
                  <a:lnTo>
                    <a:pt x="598" y="602"/>
                  </a:lnTo>
                  <a:lnTo>
                    <a:pt x="610" y="589"/>
                  </a:lnTo>
                  <a:lnTo>
                    <a:pt x="622" y="576"/>
                  </a:lnTo>
                  <a:lnTo>
                    <a:pt x="632" y="563"/>
                  </a:lnTo>
                  <a:lnTo>
                    <a:pt x="641" y="549"/>
                  </a:lnTo>
                  <a:lnTo>
                    <a:pt x="650" y="534"/>
                  </a:lnTo>
                  <a:lnTo>
                    <a:pt x="659" y="520"/>
                  </a:lnTo>
                  <a:lnTo>
                    <a:pt x="667" y="504"/>
                  </a:lnTo>
                  <a:lnTo>
                    <a:pt x="674" y="490"/>
                  </a:lnTo>
                  <a:lnTo>
                    <a:pt x="680" y="474"/>
                  </a:lnTo>
                  <a:lnTo>
                    <a:pt x="685" y="457"/>
                  </a:lnTo>
                  <a:lnTo>
                    <a:pt x="691" y="442"/>
                  </a:lnTo>
                  <a:lnTo>
                    <a:pt x="695" y="425"/>
                  </a:lnTo>
                  <a:lnTo>
                    <a:pt x="697" y="409"/>
                  </a:lnTo>
                  <a:lnTo>
                    <a:pt x="700" y="392"/>
                  </a:lnTo>
                  <a:lnTo>
                    <a:pt x="702" y="375"/>
                  </a:lnTo>
                  <a:lnTo>
                    <a:pt x="702" y="358"/>
                  </a:lnTo>
                  <a:lnTo>
                    <a:pt x="702" y="341"/>
                  </a:lnTo>
                  <a:lnTo>
                    <a:pt x="701" y="325"/>
                  </a:lnTo>
                  <a:lnTo>
                    <a:pt x="700" y="308"/>
                  </a:lnTo>
                  <a:lnTo>
                    <a:pt x="697" y="291"/>
                  </a:lnTo>
                  <a:lnTo>
                    <a:pt x="695" y="274"/>
                  </a:lnTo>
                  <a:lnTo>
                    <a:pt x="689" y="257"/>
                  </a:lnTo>
                  <a:lnTo>
                    <a:pt x="684" y="240"/>
                  </a:lnTo>
                  <a:lnTo>
                    <a:pt x="679" y="224"/>
                  </a:lnTo>
                  <a:lnTo>
                    <a:pt x="672" y="207"/>
                  </a:lnTo>
                  <a:lnTo>
                    <a:pt x="665" y="192"/>
                  </a:lnTo>
                  <a:lnTo>
                    <a:pt x="655" y="176"/>
                  </a:lnTo>
                  <a:lnTo>
                    <a:pt x="655"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8" name="Freeform 68"/>
            <p:cNvSpPr>
              <a:spLocks/>
            </p:cNvSpPr>
            <p:nvPr userDrawn="1"/>
          </p:nvSpPr>
          <p:spPr bwMode="auto">
            <a:xfrm>
              <a:off x="3768" y="1525"/>
              <a:ext cx="155" cy="155"/>
            </a:xfrm>
            <a:custGeom>
              <a:avLst/>
              <a:gdLst>
                <a:gd name="T0" fmla="*/ 580 w 622"/>
                <a:gd name="T1" fmla="*/ 155 h 622"/>
                <a:gd name="T2" fmla="*/ 562 w 622"/>
                <a:gd name="T3" fmla="*/ 129 h 622"/>
                <a:gd name="T4" fmla="*/ 544 w 622"/>
                <a:gd name="T5" fmla="*/ 105 h 622"/>
                <a:gd name="T6" fmla="*/ 498 w 622"/>
                <a:gd name="T7" fmla="*/ 63 h 622"/>
                <a:gd name="T8" fmla="*/ 447 w 622"/>
                <a:gd name="T9" fmla="*/ 32 h 622"/>
                <a:gd name="T10" fmla="*/ 391 w 622"/>
                <a:gd name="T11" fmla="*/ 11 h 622"/>
                <a:gd name="T12" fmla="*/ 333 w 622"/>
                <a:gd name="T13" fmla="*/ 2 h 622"/>
                <a:gd name="T14" fmla="*/ 273 w 622"/>
                <a:gd name="T15" fmla="*/ 3 h 622"/>
                <a:gd name="T16" fmla="*/ 213 w 622"/>
                <a:gd name="T17" fmla="*/ 16 h 622"/>
                <a:gd name="T18" fmla="*/ 184 w 622"/>
                <a:gd name="T19" fmla="*/ 28 h 622"/>
                <a:gd name="T20" fmla="*/ 155 w 622"/>
                <a:gd name="T21" fmla="*/ 42 h 622"/>
                <a:gd name="T22" fmla="*/ 142 w 622"/>
                <a:gd name="T23" fmla="*/ 50 h 622"/>
                <a:gd name="T24" fmla="*/ 116 w 622"/>
                <a:gd name="T25" fmla="*/ 68 h 622"/>
                <a:gd name="T26" fmla="*/ 82 w 622"/>
                <a:gd name="T27" fmla="*/ 101 h 622"/>
                <a:gd name="T28" fmla="*/ 46 w 622"/>
                <a:gd name="T29" fmla="*/ 149 h 622"/>
                <a:gd name="T30" fmla="*/ 20 w 622"/>
                <a:gd name="T31" fmla="*/ 202 h 622"/>
                <a:gd name="T32" fmla="*/ 4 w 622"/>
                <a:gd name="T33" fmla="*/ 260 h 622"/>
                <a:gd name="T34" fmla="*/ 0 w 622"/>
                <a:gd name="T35" fmla="*/ 320 h 622"/>
                <a:gd name="T36" fmla="*/ 8 w 622"/>
                <a:gd name="T37" fmla="*/ 379 h 622"/>
                <a:gd name="T38" fmla="*/ 21 w 622"/>
                <a:gd name="T39" fmla="*/ 424 h 622"/>
                <a:gd name="T40" fmla="*/ 34 w 622"/>
                <a:gd name="T41" fmla="*/ 452 h 622"/>
                <a:gd name="T42" fmla="*/ 42 w 622"/>
                <a:gd name="T43" fmla="*/ 465 h 622"/>
                <a:gd name="T44" fmla="*/ 59 w 622"/>
                <a:gd name="T45" fmla="*/ 493 h 622"/>
                <a:gd name="T46" fmla="*/ 78 w 622"/>
                <a:gd name="T47" fmla="*/ 518 h 622"/>
                <a:gd name="T48" fmla="*/ 124 w 622"/>
                <a:gd name="T49" fmla="*/ 558 h 622"/>
                <a:gd name="T50" fmla="*/ 175 w 622"/>
                <a:gd name="T51" fmla="*/ 589 h 622"/>
                <a:gd name="T52" fmla="*/ 231 w 622"/>
                <a:gd name="T53" fmla="*/ 610 h 622"/>
                <a:gd name="T54" fmla="*/ 290 w 622"/>
                <a:gd name="T55" fmla="*/ 621 h 622"/>
                <a:gd name="T56" fmla="*/ 350 w 622"/>
                <a:gd name="T57" fmla="*/ 619 h 622"/>
                <a:gd name="T58" fmla="*/ 408 w 622"/>
                <a:gd name="T59" fmla="*/ 605 h 622"/>
                <a:gd name="T60" fmla="*/ 438 w 622"/>
                <a:gd name="T61" fmla="*/ 594 h 622"/>
                <a:gd name="T62" fmla="*/ 465 w 622"/>
                <a:gd name="T63" fmla="*/ 580 h 622"/>
                <a:gd name="T64" fmla="*/ 480 w 622"/>
                <a:gd name="T65" fmla="*/ 571 h 622"/>
                <a:gd name="T66" fmla="*/ 506 w 622"/>
                <a:gd name="T67" fmla="*/ 553 h 622"/>
                <a:gd name="T68" fmla="*/ 540 w 622"/>
                <a:gd name="T69" fmla="*/ 521 h 622"/>
                <a:gd name="T70" fmla="*/ 575 w 622"/>
                <a:gd name="T71" fmla="*/ 473 h 622"/>
                <a:gd name="T72" fmla="*/ 602 w 622"/>
                <a:gd name="T73" fmla="*/ 420 h 622"/>
                <a:gd name="T74" fmla="*/ 617 w 622"/>
                <a:gd name="T75" fmla="*/ 363 h 622"/>
                <a:gd name="T76" fmla="*/ 622 w 622"/>
                <a:gd name="T77" fmla="*/ 303 h 622"/>
                <a:gd name="T78" fmla="*/ 614 w 622"/>
                <a:gd name="T79" fmla="*/ 243 h 622"/>
                <a:gd name="T80" fmla="*/ 600 w 622"/>
                <a:gd name="T81" fmla="*/ 198 h 622"/>
                <a:gd name="T82" fmla="*/ 588 w 622"/>
                <a:gd name="T83" fmla="*/ 170 h 622"/>
                <a:gd name="T84" fmla="*/ 580 w 622"/>
                <a:gd name="T85" fmla="*/ 15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622">
                  <a:moveTo>
                    <a:pt x="580" y="155"/>
                  </a:moveTo>
                  <a:lnTo>
                    <a:pt x="580" y="155"/>
                  </a:lnTo>
                  <a:lnTo>
                    <a:pt x="571" y="142"/>
                  </a:lnTo>
                  <a:lnTo>
                    <a:pt x="562" y="129"/>
                  </a:lnTo>
                  <a:lnTo>
                    <a:pt x="553" y="116"/>
                  </a:lnTo>
                  <a:lnTo>
                    <a:pt x="544" y="105"/>
                  </a:lnTo>
                  <a:lnTo>
                    <a:pt x="522" y="82"/>
                  </a:lnTo>
                  <a:lnTo>
                    <a:pt x="498" y="63"/>
                  </a:lnTo>
                  <a:lnTo>
                    <a:pt x="473" y="46"/>
                  </a:lnTo>
                  <a:lnTo>
                    <a:pt x="447" y="32"/>
                  </a:lnTo>
                  <a:lnTo>
                    <a:pt x="420" y="20"/>
                  </a:lnTo>
                  <a:lnTo>
                    <a:pt x="391" y="11"/>
                  </a:lnTo>
                  <a:lnTo>
                    <a:pt x="363" y="4"/>
                  </a:lnTo>
                  <a:lnTo>
                    <a:pt x="333" y="2"/>
                  </a:lnTo>
                  <a:lnTo>
                    <a:pt x="303" y="0"/>
                  </a:lnTo>
                  <a:lnTo>
                    <a:pt x="273" y="3"/>
                  </a:lnTo>
                  <a:lnTo>
                    <a:pt x="243" y="8"/>
                  </a:lnTo>
                  <a:lnTo>
                    <a:pt x="213" y="16"/>
                  </a:lnTo>
                  <a:lnTo>
                    <a:pt x="198" y="21"/>
                  </a:lnTo>
                  <a:lnTo>
                    <a:pt x="184" y="28"/>
                  </a:lnTo>
                  <a:lnTo>
                    <a:pt x="170" y="34"/>
                  </a:lnTo>
                  <a:lnTo>
                    <a:pt x="155" y="42"/>
                  </a:lnTo>
                  <a:lnTo>
                    <a:pt x="155" y="42"/>
                  </a:lnTo>
                  <a:lnTo>
                    <a:pt x="142" y="50"/>
                  </a:lnTo>
                  <a:lnTo>
                    <a:pt x="129" y="59"/>
                  </a:lnTo>
                  <a:lnTo>
                    <a:pt x="116" y="68"/>
                  </a:lnTo>
                  <a:lnTo>
                    <a:pt x="105" y="79"/>
                  </a:lnTo>
                  <a:lnTo>
                    <a:pt x="82" y="101"/>
                  </a:lnTo>
                  <a:lnTo>
                    <a:pt x="63" y="123"/>
                  </a:lnTo>
                  <a:lnTo>
                    <a:pt x="46" y="149"/>
                  </a:lnTo>
                  <a:lnTo>
                    <a:pt x="32" y="175"/>
                  </a:lnTo>
                  <a:lnTo>
                    <a:pt x="20" y="202"/>
                  </a:lnTo>
                  <a:lnTo>
                    <a:pt x="11" y="231"/>
                  </a:lnTo>
                  <a:lnTo>
                    <a:pt x="4" y="260"/>
                  </a:lnTo>
                  <a:lnTo>
                    <a:pt x="2" y="290"/>
                  </a:lnTo>
                  <a:lnTo>
                    <a:pt x="0" y="320"/>
                  </a:lnTo>
                  <a:lnTo>
                    <a:pt x="3" y="350"/>
                  </a:lnTo>
                  <a:lnTo>
                    <a:pt x="8" y="379"/>
                  </a:lnTo>
                  <a:lnTo>
                    <a:pt x="16" y="408"/>
                  </a:lnTo>
                  <a:lnTo>
                    <a:pt x="21" y="424"/>
                  </a:lnTo>
                  <a:lnTo>
                    <a:pt x="28" y="438"/>
                  </a:lnTo>
                  <a:lnTo>
                    <a:pt x="34" y="452"/>
                  </a:lnTo>
                  <a:lnTo>
                    <a:pt x="42" y="465"/>
                  </a:lnTo>
                  <a:lnTo>
                    <a:pt x="42" y="465"/>
                  </a:lnTo>
                  <a:lnTo>
                    <a:pt x="50" y="480"/>
                  </a:lnTo>
                  <a:lnTo>
                    <a:pt x="59" y="493"/>
                  </a:lnTo>
                  <a:lnTo>
                    <a:pt x="68" y="505"/>
                  </a:lnTo>
                  <a:lnTo>
                    <a:pt x="78" y="518"/>
                  </a:lnTo>
                  <a:lnTo>
                    <a:pt x="101" y="538"/>
                  </a:lnTo>
                  <a:lnTo>
                    <a:pt x="124" y="558"/>
                  </a:lnTo>
                  <a:lnTo>
                    <a:pt x="149" y="575"/>
                  </a:lnTo>
                  <a:lnTo>
                    <a:pt x="175" y="589"/>
                  </a:lnTo>
                  <a:lnTo>
                    <a:pt x="202" y="601"/>
                  </a:lnTo>
                  <a:lnTo>
                    <a:pt x="231" y="610"/>
                  </a:lnTo>
                  <a:lnTo>
                    <a:pt x="260" y="617"/>
                  </a:lnTo>
                  <a:lnTo>
                    <a:pt x="290" y="621"/>
                  </a:lnTo>
                  <a:lnTo>
                    <a:pt x="320" y="622"/>
                  </a:lnTo>
                  <a:lnTo>
                    <a:pt x="350" y="619"/>
                  </a:lnTo>
                  <a:lnTo>
                    <a:pt x="379" y="614"/>
                  </a:lnTo>
                  <a:lnTo>
                    <a:pt x="408" y="605"/>
                  </a:lnTo>
                  <a:lnTo>
                    <a:pt x="424" y="600"/>
                  </a:lnTo>
                  <a:lnTo>
                    <a:pt x="438" y="594"/>
                  </a:lnTo>
                  <a:lnTo>
                    <a:pt x="452" y="587"/>
                  </a:lnTo>
                  <a:lnTo>
                    <a:pt x="465" y="580"/>
                  </a:lnTo>
                  <a:lnTo>
                    <a:pt x="465" y="580"/>
                  </a:lnTo>
                  <a:lnTo>
                    <a:pt x="480" y="571"/>
                  </a:lnTo>
                  <a:lnTo>
                    <a:pt x="493" y="562"/>
                  </a:lnTo>
                  <a:lnTo>
                    <a:pt x="506" y="553"/>
                  </a:lnTo>
                  <a:lnTo>
                    <a:pt x="518" y="542"/>
                  </a:lnTo>
                  <a:lnTo>
                    <a:pt x="540" y="521"/>
                  </a:lnTo>
                  <a:lnTo>
                    <a:pt x="558" y="498"/>
                  </a:lnTo>
                  <a:lnTo>
                    <a:pt x="575" y="473"/>
                  </a:lnTo>
                  <a:lnTo>
                    <a:pt x="591" y="447"/>
                  </a:lnTo>
                  <a:lnTo>
                    <a:pt x="602" y="420"/>
                  </a:lnTo>
                  <a:lnTo>
                    <a:pt x="611" y="391"/>
                  </a:lnTo>
                  <a:lnTo>
                    <a:pt x="617" y="363"/>
                  </a:lnTo>
                  <a:lnTo>
                    <a:pt x="621" y="333"/>
                  </a:lnTo>
                  <a:lnTo>
                    <a:pt x="622" y="303"/>
                  </a:lnTo>
                  <a:lnTo>
                    <a:pt x="619" y="273"/>
                  </a:lnTo>
                  <a:lnTo>
                    <a:pt x="614" y="243"/>
                  </a:lnTo>
                  <a:lnTo>
                    <a:pt x="606" y="213"/>
                  </a:lnTo>
                  <a:lnTo>
                    <a:pt x="600" y="198"/>
                  </a:lnTo>
                  <a:lnTo>
                    <a:pt x="594" y="184"/>
                  </a:lnTo>
                  <a:lnTo>
                    <a:pt x="588" y="170"/>
                  </a:lnTo>
                  <a:lnTo>
                    <a:pt x="580" y="155"/>
                  </a:lnTo>
                  <a:lnTo>
                    <a:pt x="58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59" name="Freeform 69"/>
            <p:cNvSpPr>
              <a:spLocks/>
            </p:cNvSpPr>
            <p:nvPr userDrawn="1"/>
          </p:nvSpPr>
          <p:spPr bwMode="auto">
            <a:xfrm>
              <a:off x="3904" y="1754"/>
              <a:ext cx="135" cy="135"/>
            </a:xfrm>
            <a:custGeom>
              <a:avLst/>
              <a:gdLst>
                <a:gd name="T0" fmla="*/ 134 w 539"/>
                <a:gd name="T1" fmla="*/ 36 h 539"/>
                <a:gd name="T2" fmla="*/ 89 w 539"/>
                <a:gd name="T3" fmla="*/ 67 h 539"/>
                <a:gd name="T4" fmla="*/ 54 w 539"/>
                <a:gd name="T5" fmla="*/ 106 h 539"/>
                <a:gd name="T6" fmla="*/ 27 w 539"/>
                <a:gd name="T7" fmla="*/ 151 h 539"/>
                <a:gd name="T8" fmla="*/ 9 w 539"/>
                <a:gd name="T9" fmla="*/ 200 h 539"/>
                <a:gd name="T10" fmla="*/ 0 w 539"/>
                <a:gd name="T11" fmla="*/ 251 h 539"/>
                <a:gd name="T12" fmla="*/ 1 w 539"/>
                <a:gd name="T13" fmla="*/ 303 h 539"/>
                <a:gd name="T14" fmla="*/ 13 w 539"/>
                <a:gd name="T15" fmla="*/ 355 h 539"/>
                <a:gd name="T16" fmla="*/ 35 w 539"/>
                <a:gd name="T17" fmla="*/ 405 h 539"/>
                <a:gd name="T18" fmla="*/ 50 w 539"/>
                <a:gd name="T19" fmla="*/ 428 h 539"/>
                <a:gd name="T20" fmla="*/ 86 w 539"/>
                <a:gd name="T21" fmla="*/ 469 h 539"/>
                <a:gd name="T22" fmla="*/ 127 w 539"/>
                <a:gd name="T23" fmla="*/ 500 h 539"/>
                <a:gd name="T24" fmla="*/ 174 w 539"/>
                <a:gd name="T25" fmla="*/ 522 h 539"/>
                <a:gd name="T26" fmla="*/ 225 w 539"/>
                <a:gd name="T27" fmla="*/ 536 h 539"/>
                <a:gd name="T28" fmla="*/ 276 w 539"/>
                <a:gd name="T29" fmla="*/ 539 h 539"/>
                <a:gd name="T30" fmla="*/ 328 w 539"/>
                <a:gd name="T31" fmla="*/ 532 h 539"/>
                <a:gd name="T32" fmla="*/ 380 w 539"/>
                <a:gd name="T33" fmla="*/ 515 h 539"/>
                <a:gd name="T34" fmla="*/ 404 w 539"/>
                <a:gd name="T35" fmla="*/ 504 h 539"/>
                <a:gd name="T36" fmla="*/ 449 w 539"/>
                <a:gd name="T37" fmla="*/ 471 h 539"/>
                <a:gd name="T38" fmla="*/ 484 w 539"/>
                <a:gd name="T39" fmla="*/ 432 h 539"/>
                <a:gd name="T40" fmla="*/ 512 w 539"/>
                <a:gd name="T41" fmla="*/ 388 h 539"/>
                <a:gd name="T42" fmla="*/ 530 w 539"/>
                <a:gd name="T43" fmla="*/ 340 h 539"/>
                <a:gd name="T44" fmla="*/ 539 w 539"/>
                <a:gd name="T45" fmla="*/ 289 h 539"/>
                <a:gd name="T46" fmla="*/ 538 w 539"/>
                <a:gd name="T47" fmla="*/ 237 h 539"/>
                <a:gd name="T48" fmla="*/ 526 w 539"/>
                <a:gd name="T49" fmla="*/ 185 h 539"/>
                <a:gd name="T50" fmla="*/ 503 w 539"/>
                <a:gd name="T51" fmla="*/ 135 h 539"/>
                <a:gd name="T52" fmla="*/ 488 w 539"/>
                <a:gd name="T53" fmla="*/ 112 h 539"/>
                <a:gd name="T54" fmla="*/ 452 w 539"/>
                <a:gd name="T55" fmla="*/ 71 h 539"/>
                <a:gd name="T56" fmla="*/ 410 w 539"/>
                <a:gd name="T57" fmla="*/ 40 h 539"/>
                <a:gd name="T58" fmla="*/ 363 w 539"/>
                <a:gd name="T59" fmla="*/ 17 h 539"/>
                <a:gd name="T60" fmla="*/ 314 w 539"/>
                <a:gd name="T61" fmla="*/ 3 h 539"/>
                <a:gd name="T62" fmla="*/ 262 w 539"/>
                <a:gd name="T63" fmla="*/ 0 h 539"/>
                <a:gd name="T64" fmla="*/ 209 w 539"/>
                <a:gd name="T65" fmla="*/ 6 h 539"/>
                <a:gd name="T66" fmla="*/ 159 w 539"/>
                <a:gd name="T67" fmla="*/ 23 h 539"/>
                <a:gd name="T68" fmla="*/ 134 w 539"/>
                <a:gd name="T69" fmla="*/ 3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9">
                  <a:moveTo>
                    <a:pt x="134" y="36"/>
                  </a:moveTo>
                  <a:lnTo>
                    <a:pt x="134" y="36"/>
                  </a:lnTo>
                  <a:lnTo>
                    <a:pt x="110" y="50"/>
                  </a:lnTo>
                  <a:lnTo>
                    <a:pt x="89" y="67"/>
                  </a:lnTo>
                  <a:lnTo>
                    <a:pt x="71" y="87"/>
                  </a:lnTo>
                  <a:lnTo>
                    <a:pt x="54" y="106"/>
                  </a:lnTo>
                  <a:lnTo>
                    <a:pt x="39" y="129"/>
                  </a:lnTo>
                  <a:lnTo>
                    <a:pt x="27" y="151"/>
                  </a:lnTo>
                  <a:lnTo>
                    <a:pt x="17" y="175"/>
                  </a:lnTo>
                  <a:lnTo>
                    <a:pt x="9" y="200"/>
                  </a:lnTo>
                  <a:lnTo>
                    <a:pt x="2" y="225"/>
                  </a:lnTo>
                  <a:lnTo>
                    <a:pt x="0" y="251"/>
                  </a:lnTo>
                  <a:lnTo>
                    <a:pt x="0" y="277"/>
                  </a:lnTo>
                  <a:lnTo>
                    <a:pt x="1" y="303"/>
                  </a:lnTo>
                  <a:lnTo>
                    <a:pt x="6" y="329"/>
                  </a:lnTo>
                  <a:lnTo>
                    <a:pt x="13" y="355"/>
                  </a:lnTo>
                  <a:lnTo>
                    <a:pt x="23" y="380"/>
                  </a:lnTo>
                  <a:lnTo>
                    <a:pt x="35" y="405"/>
                  </a:lnTo>
                  <a:lnTo>
                    <a:pt x="35" y="405"/>
                  </a:lnTo>
                  <a:lnTo>
                    <a:pt x="50" y="428"/>
                  </a:lnTo>
                  <a:lnTo>
                    <a:pt x="67" y="449"/>
                  </a:lnTo>
                  <a:lnTo>
                    <a:pt x="86" y="469"/>
                  </a:lnTo>
                  <a:lnTo>
                    <a:pt x="106" y="486"/>
                  </a:lnTo>
                  <a:lnTo>
                    <a:pt x="127" y="500"/>
                  </a:lnTo>
                  <a:lnTo>
                    <a:pt x="151" y="513"/>
                  </a:lnTo>
                  <a:lnTo>
                    <a:pt x="174" y="522"/>
                  </a:lnTo>
                  <a:lnTo>
                    <a:pt x="199" y="530"/>
                  </a:lnTo>
                  <a:lnTo>
                    <a:pt x="225" y="536"/>
                  </a:lnTo>
                  <a:lnTo>
                    <a:pt x="250" y="539"/>
                  </a:lnTo>
                  <a:lnTo>
                    <a:pt x="276" y="539"/>
                  </a:lnTo>
                  <a:lnTo>
                    <a:pt x="303" y="538"/>
                  </a:lnTo>
                  <a:lnTo>
                    <a:pt x="328" y="532"/>
                  </a:lnTo>
                  <a:lnTo>
                    <a:pt x="354" y="526"/>
                  </a:lnTo>
                  <a:lnTo>
                    <a:pt x="380" y="515"/>
                  </a:lnTo>
                  <a:lnTo>
                    <a:pt x="404" y="504"/>
                  </a:lnTo>
                  <a:lnTo>
                    <a:pt x="404" y="504"/>
                  </a:lnTo>
                  <a:lnTo>
                    <a:pt x="427" y="488"/>
                  </a:lnTo>
                  <a:lnTo>
                    <a:pt x="449" y="471"/>
                  </a:lnTo>
                  <a:lnTo>
                    <a:pt x="467" y="453"/>
                  </a:lnTo>
                  <a:lnTo>
                    <a:pt x="484" y="432"/>
                  </a:lnTo>
                  <a:lnTo>
                    <a:pt x="500" y="411"/>
                  </a:lnTo>
                  <a:lnTo>
                    <a:pt x="512" y="388"/>
                  </a:lnTo>
                  <a:lnTo>
                    <a:pt x="522" y="364"/>
                  </a:lnTo>
                  <a:lnTo>
                    <a:pt x="530" y="340"/>
                  </a:lnTo>
                  <a:lnTo>
                    <a:pt x="535" y="314"/>
                  </a:lnTo>
                  <a:lnTo>
                    <a:pt x="539" y="289"/>
                  </a:lnTo>
                  <a:lnTo>
                    <a:pt x="539" y="263"/>
                  </a:lnTo>
                  <a:lnTo>
                    <a:pt x="538" y="237"/>
                  </a:lnTo>
                  <a:lnTo>
                    <a:pt x="533" y="211"/>
                  </a:lnTo>
                  <a:lnTo>
                    <a:pt x="526" y="185"/>
                  </a:lnTo>
                  <a:lnTo>
                    <a:pt x="516" y="160"/>
                  </a:lnTo>
                  <a:lnTo>
                    <a:pt x="503" y="135"/>
                  </a:lnTo>
                  <a:lnTo>
                    <a:pt x="503" y="135"/>
                  </a:lnTo>
                  <a:lnTo>
                    <a:pt x="488" y="112"/>
                  </a:lnTo>
                  <a:lnTo>
                    <a:pt x="471" y="91"/>
                  </a:lnTo>
                  <a:lnTo>
                    <a:pt x="452" y="71"/>
                  </a:lnTo>
                  <a:lnTo>
                    <a:pt x="432" y="54"/>
                  </a:lnTo>
                  <a:lnTo>
                    <a:pt x="410" y="40"/>
                  </a:lnTo>
                  <a:lnTo>
                    <a:pt x="388" y="27"/>
                  </a:lnTo>
                  <a:lnTo>
                    <a:pt x="363" y="17"/>
                  </a:lnTo>
                  <a:lnTo>
                    <a:pt x="340" y="9"/>
                  </a:lnTo>
                  <a:lnTo>
                    <a:pt x="314" y="3"/>
                  </a:lnTo>
                  <a:lnTo>
                    <a:pt x="288" y="1"/>
                  </a:lnTo>
                  <a:lnTo>
                    <a:pt x="262" y="0"/>
                  </a:lnTo>
                  <a:lnTo>
                    <a:pt x="235" y="2"/>
                  </a:lnTo>
                  <a:lnTo>
                    <a:pt x="209" y="6"/>
                  </a:lnTo>
                  <a:lnTo>
                    <a:pt x="185" y="14"/>
                  </a:lnTo>
                  <a:lnTo>
                    <a:pt x="159" y="23"/>
                  </a:lnTo>
                  <a:lnTo>
                    <a:pt x="134" y="36"/>
                  </a:lnTo>
                  <a:lnTo>
                    <a:pt x="134"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0" name="Freeform 70"/>
            <p:cNvSpPr>
              <a:spLocks/>
            </p:cNvSpPr>
            <p:nvPr userDrawn="1"/>
          </p:nvSpPr>
          <p:spPr bwMode="auto">
            <a:xfrm>
              <a:off x="4041" y="1984"/>
              <a:ext cx="115" cy="114"/>
            </a:xfrm>
            <a:custGeom>
              <a:avLst/>
              <a:gdLst>
                <a:gd name="T0" fmla="*/ 114 w 460"/>
                <a:gd name="T1" fmla="*/ 31 h 458"/>
                <a:gd name="T2" fmla="*/ 76 w 460"/>
                <a:gd name="T3" fmla="*/ 58 h 458"/>
                <a:gd name="T4" fmla="*/ 46 w 460"/>
                <a:gd name="T5" fmla="*/ 91 h 458"/>
                <a:gd name="T6" fmla="*/ 23 w 460"/>
                <a:gd name="T7" fmla="*/ 129 h 458"/>
                <a:gd name="T8" fmla="*/ 7 w 460"/>
                <a:gd name="T9" fmla="*/ 170 h 458"/>
                <a:gd name="T10" fmla="*/ 1 w 460"/>
                <a:gd name="T11" fmla="*/ 213 h 458"/>
                <a:gd name="T12" fmla="*/ 2 w 460"/>
                <a:gd name="T13" fmla="*/ 258 h 458"/>
                <a:gd name="T14" fmla="*/ 11 w 460"/>
                <a:gd name="T15" fmla="*/ 302 h 458"/>
                <a:gd name="T16" fmla="*/ 31 w 460"/>
                <a:gd name="T17" fmla="*/ 344 h 458"/>
                <a:gd name="T18" fmla="*/ 44 w 460"/>
                <a:gd name="T19" fmla="*/ 365 h 458"/>
                <a:gd name="T20" fmla="*/ 74 w 460"/>
                <a:gd name="T21" fmla="*/ 398 h 458"/>
                <a:gd name="T22" fmla="*/ 109 w 460"/>
                <a:gd name="T23" fmla="*/ 425 h 458"/>
                <a:gd name="T24" fmla="*/ 149 w 460"/>
                <a:gd name="T25" fmla="*/ 444 h 458"/>
                <a:gd name="T26" fmla="*/ 191 w 460"/>
                <a:gd name="T27" fmla="*/ 456 h 458"/>
                <a:gd name="T28" fmla="*/ 235 w 460"/>
                <a:gd name="T29" fmla="*/ 458 h 458"/>
                <a:gd name="T30" fmla="*/ 280 w 460"/>
                <a:gd name="T31" fmla="*/ 453 h 458"/>
                <a:gd name="T32" fmla="*/ 323 w 460"/>
                <a:gd name="T33" fmla="*/ 439 h 458"/>
                <a:gd name="T34" fmla="*/ 345 w 460"/>
                <a:gd name="T35" fmla="*/ 428 h 458"/>
                <a:gd name="T36" fmla="*/ 381 w 460"/>
                <a:gd name="T37" fmla="*/ 401 h 458"/>
                <a:gd name="T38" fmla="*/ 413 w 460"/>
                <a:gd name="T39" fmla="*/ 368 h 458"/>
                <a:gd name="T40" fmla="*/ 436 w 460"/>
                <a:gd name="T41" fmla="*/ 331 h 458"/>
                <a:gd name="T42" fmla="*/ 452 w 460"/>
                <a:gd name="T43" fmla="*/ 289 h 458"/>
                <a:gd name="T44" fmla="*/ 458 w 460"/>
                <a:gd name="T45" fmla="*/ 246 h 458"/>
                <a:gd name="T46" fmla="*/ 457 w 460"/>
                <a:gd name="T47" fmla="*/ 202 h 458"/>
                <a:gd name="T48" fmla="*/ 448 w 460"/>
                <a:gd name="T49" fmla="*/ 157 h 458"/>
                <a:gd name="T50" fmla="*/ 428 w 460"/>
                <a:gd name="T51" fmla="*/ 114 h 458"/>
                <a:gd name="T52" fmla="*/ 415 w 460"/>
                <a:gd name="T53" fmla="*/ 95 h 458"/>
                <a:gd name="T54" fmla="*/ 385 w 460"/>
                <a:gd name="T55" fmla="*/ 61 h 458"/>
                <a:gd name="T56" fmla="*/ 350 w 460"/>
                <a:gd name="T57" fmla="*/ 34 h 458"/>
                <a:gd name="T58" fmla="*/ 310 w 460"/>
                <a:gd name="T59" fmla="*/ 14 h 458"/>
                <a:gd name="T60" fmla="*/ 268 w 460"/>
                <a:gd name="T61" fmla="*/ 4 h 458"/>
                <a:gd name="T62" fmla="*/ 224 w 460"/>
                <a:gd name="T63" fmla="*/ 0 h 458"/>
                <a:gd name="T64" fmla="*/ 179 w 460"/>
                <a:gd name="T65" fmla="*/ 5 h 458"/>
                <a:gd name="T66" fmla="*/ 135 w 460"/>
                <a:gd name="T67" fmla="*/ 21 h 458"/>
                <a:gd name="T68" fmla="*/ 114 w 460"/>
                <a:gd name="T69" fmla="*/ 31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8">
                  <a:moveTo>
                    <a:pt x="114" y="31"/>
                  </a:moveTo>
                  <a:lnTo>
                    <a:pt x="114" y="31"/>
                  </a:lnTo>
                  <a:lnTo>
                    <a:pt x="95" y="44"/>
                  </a:lnTo>
                  <a:lnTo>
                    <a:pt x="76" y="58"/>
                  </a:lnTo>
                  <a:lnTo>
                    <a:pt x="61" y="74"/>
                  </a:lnTo>
                  <a:lnTo>
                    <a:pt x="46" y="91"/>
                  </a:lnTo>
                  <a:lnTo>
                    <a:pt x="33" y="109"/>
                  </a:lnTo>
                  <a:lnTo>
                    <a:pt x="23" y="129"/>
                  </a:lnTo>
                  <a:lnTo>
                    <a:pt x="14" y="150"/>
                  </a:lnTo>
                  <a:lnTo>
                    <a:pt x="7" y="170"/>
                  </a:lnTo>
                  <a:lnTo>
                    <a:pt x="3" y="191"/>
                  </a:lnTo>
                  <a:lnTo>
                    <a:pt x="1" y="213"/>
                  </a:lnTo>
                  <a:lnTo>
                    <a:pt x="0" y="236"/>
                  </a:lnTo>
                  <a:lnTo>
                    <a:pt x="2" y="258"/>
                  </a:lnTo>
                  <a:lnTo>
                    <a:pt x="6" y="280"/>
                  </a:lnTo>
                  <a:lnTo>
                    <a:pt x="11" y="302"/>
                  </a:lnTo>
                  <a:lnTo>
                    <a:pt x="20" y="323"/>
                  </a:lnTo>
                  <a:lnTo>
                    <a:pt x="31" y="344"/>
                  </a:lnTo>
                  <a:lnTo>
                    <a:pt x="31" y="344"/>
                  </a:lnTo>
                  <a:lnTo>
                    <a:pt x="44" y="365"/>
                  </a:lnTo>
                  <a:lnTo>
                    <a:pt x="58" y="382"/>
                  </a:lnTo>
                  <a:lnTo>
                    <a:pt x="74" y="398"/>
                  </a:lnTo>
                  <a:lnTo>
                    <a:pt x="91" y="413"/>
                  </a:lnTo>
                  <a:lnTo>
                    <a:pt x="109" y="425"/>
                  </a:lnTo>
                  <a:lnTo>
                    <a:pt x="129" y="436"/>
                  </a:lnTo>
                  <a:lnTo>
                    <a:pt x="149" y="444"/>
                  </a:lnTo>
                  <a:lnTo>
                    <a:pt x="170" y="451"/>
                  </a:lnTo>
                  <a:lnTo>
                    <a:pt x="191" y="456"/>
                  </a:lnTo>
                  <a:lnTo>
                    <a:pt x="213" y="458"/>
                  </a:lnTo>
                  <a:lnTo>
                    <a:pt x="235" y="458"/>
                  </a:lnTo>
                  <a:lnTo>
                    <a:pt x="258" y="457"/>
                  </a:lnTo>
                  <a:lnTo>
                    <a:pt x="280" y="453"/>
                  </a:lnTo>
                  <a:lnTo>
                    <a:pt x="302" y="447"/>
                  </a:lnTo>
                  <a:lnTo>
                    <a:pt x="323" y="439"/>
                  </a:lnTo>
                  <a:lnTo>
                    <a:pt x="345" y="428"/>
                  </a:lnTo>
                  <a:lnTo>
                    <a:pt x="345" y="428"/>
                  </a:lnTo>
                  <a:lnTo>
                    <a:pt x="364" y="415"/>
                  </a:lnTo>
                  <a:lnTo>
                    <a:pt x="381" y="401"/>
                  </a:lnTo>
                  <a:lnTo>
                    <a:pt x="398" y="385"/>
                  </a:lnTo>
                  <a:lnTo>
                    <a:pt x="413" y="368"/>
                  </a:lnTo>
                  <a:lnTo>
                    <a:pt x="426" y="349"/>
                  </a:lnTo>
                  <a:lnTo>
                    <a:pt x="436" y="331"/>
                  </a:lnTo>
                  <a:lnTo>
                    <a:pt x="444" y="310"/>
                  </a:lnTo>
                  <a:lnTo>
                    <a:pt x="452" y="289"/>
                  </a:lnTo>
                  <a:lnTo>
                    <a:pt x="456" y="267"/>
                  </a:lnTo>
                  <a:lnTo>
                    <a:pt x="458" y="246"/>
                  </a:lnTo>
                  <a:lnTo>
                    <a:pt x="460" y="224"/>
                  </a:lnTo>
                  <a:lnTo>
                    <a:pt x="457" y="202"/>
                  </a:lnTo>
                  <a:lnTo>
                    <a:pt x="453" y="180"/>
                  </a:lnTo>
                  <a:lnTo>
                    <a:pt x="448" y="157"/>
                  </a:lnTo>
                  <a:lnTo>
                    <a:pt x="439" y="135"/>
                  </a:lnTo>
                  <a:lnTo>
                    <a:pt x="428" y="114"/>
                  </a:lnTo>
                  <a:lnTo>
                    <a:pt x="428" y="114"/>
                  </a:lnTo>
                  <a:lnTo>
                    <a:pt x="415" y="95"/>
                  </a:lnTo>
                  <a:lnTo>
                    <a:pt x="401" y="77"/>
                  </a:lnTo>
                  <a:lnTo>
                    <a:pt x="385" y="61"/>
                  </a:lnTo>
                  <a:lnTo>
                    <a:pt x="368" y="47"/>
                  </a:lnTo>
                  <a:lnTo>
                    <a:pt x="350" y="34"/>
                  </a:lnTo>
                  <a:lnTo>
                    <a:pt x="331" y="23"/>
                  </a:lnTo>
                  <a:lnTo>
                    <a:pt x="310" y="14"/>
                  </a:lnTo>
                  <a:lnTo>
                    <a:pt x="289" y="8"/>
                  </a:lnTo>
                  <a:lnTo>
                    <a:pt x="268" y="4"/>
                  </a:lnTo>
                  <a:lnTo>
                    <a:pt x="246" y="1"/>
                  </a:lnTo>
                  <a:lnTo>
                    <a:pt x="224" y="0"/>
                  </a:lnTo>
                  <a:lnTo>
                    <a:pt x="202" y="1"/>
                  </a:lnTo>
                  <a:lnTo>
                    <a:pt x="179" y="5"/>
                  </a:lnTo>
                  <a:lnTo>
                    <a:pt x="157" y="11"/>
                  </a:lnTo>
                  <a:lnTo>
                    <a:pt x="135" y="21"/>
                  </a:lnTo>
                  <a:lnTo>
                    <a:pt x="114" y="31"/>
                  </a:lnTo>
                  <a:lnTo>
                    <a:pt x="11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1" name="Freeform 71"/>
            <p:cNvSpPr>
              <a:spLocks/>
            </p:cNvSpPr>
            <p:nvPr userDrawn="1"/>
          </p:nvSpPr>
          <p:spPr bwMode="auto">
            <a:xfrm>
              <a:off x="4178" y="2213"/>
              <a:ext cx="94" cy="94"/>
            </a:xfrm>
            <a:custGeom>
              <a:avLst/>
              <a:gdLst>
                <a:gd name="T0" fmla="*/ 95 w 378"/>
                <a:gd name="T1" fmla="*/ 26 h 378"/>
                <a:gd name="T2" fmla="*/ 64 w 378"/>
                <a:gd name="T3" fmla="*/ 48 h 378"/>
                <a:gd name="T4" fmla="*/ 38 w 378"/>
                <a:gd name="T5" fmla="*/ 76 h 378"/>
                <a:gd name="T6" fmla="*/ 19 w 378"/>
                <a:gd name="T7" fmla="*/ 107 h 378"/>
                <a:gd name="T8" fmla="*/ 6 w 378"/>
                <a:gd name="T9" fmla="*/ 141 h 378"/>
                <a:gd name="T10" fmla="*/ 0 w 378"/>
                <a:gd name="T11" fmla="*/ 176 h 378"/>
                <a:gd name="T12" fmla="*/ 1 w 378"/>
                <a:gd name="T13" fmla="*/ 212 h 378"/>
                <a:gd name="T14" fmla="*/ 9 w 378"/>
                <a:gd name="T15" fmla="*/ 249 h 378"/>
                <a:gd name="T16" fmla="*/ 25 w 378"/>
                <a:gd name="T17" fmla="*/ 284 h 378"/>
                <a:gd name="T18" fmla="*/ 35 w 378"/>
                <a:gd name="T19" fmla="*/ 300 h 378"/>
                <a:gd name="T20" fmla="*/ 61 w 378"/>
                <a:gd name="T21" fmla="*/ 328 h 378"/>
                <a:gd name="T22" fmla="*/ 90 w 378"/>
                <a:gd name="T23" fmla="*/ 350 h 378"/>
                <a:gd name="T24" fmla="*/ 122 w 378"/>
                <a:gd name="T25" fmla="*/ 366 h 378"/>
                <a:gd name="T26" fmla="*/ 158 w 378"/>
                <a:gd name="T27" fmla="*/ 375 h 378"/>
                <a:gd name="T28" fmla="*/ 194 w 378"/>
                <a:gd name="T29" fmla="*/ 378 h 378"/>
                <a:gd name="T30" fmla="*/ 231 w 378"/>
                <a:gd name="T31" fmla="*/ 374 h 378"/>
                <a:gd name="T32" fmla="*/ 266 w 378"/>
                <a:gd name="T33" fmla="*/ 362 h 378"/>
                <a:gd name="T34" fmla="*/ 284 w 378"/>
                <a:gd name="T35" fmla="*/ 353 h 378"/>
                <a:gd name="T36" fmla="*/ 314 w 378"/>
                <a:gd name="T37" fmla="*/ 331 h 378"/>
                <a:gd name="T38" fmla="*/ 340 w 378"/>
                <a:gd name="T39" fmla="*/ 304 h 378"/>
                <a:gd name="T40" fmla="*/ 358 w 378"/>
                <a:gd name="T41" fmla="*/ 272 h 378"/>
                <a:gd name="T42" fmla="*/ 371 w 378"/>
                <a:gd name="T43" fmla="*/ 238 h 378"/>
                <a:gd name="T44" fmla="*/ 378 w 378"/>
                <a:gd name="T45" fmla="*/ 202 h 378"/>
                <a:gd name="T46" fmla="*/ 376 w 378"/>
                <a:gd name="T47" fmla="*/ 165 h 378"/>
                <a:gd name="T48" fmla="*/ 369 w 378"/>
                <a:gd name="T49" fmla="*/ 130 h 378"/>
                <a:gd name="T50" fmla="*/ 353 w 378"/>
                <a:gd name="T51" fmla="*/ 95 h 378"/>
                <a:gd name="T52" fmla="*/ 343 w 378"/>
                <a:gd name="T53" fmla="*/ 78 h 378"/>
                <a:gd name="T54" fmla="*/ 317 w 378"/>
                <a:gd name="T55" fmla="*/ 51 h 378"/>
                <a:gd name="T56" fmla="*/ 288 w 378"/>
                <a:gd name="T57" fmla="*/ 29 h 378"/>
                <a:gd name="T58" fmla="*/ 255 w 378"/>
                <a:gd name="T59" fmla="*/ 12 h 378"/>
                <a:gd name="T60" fmla="*/ 220 w 378"/>
                <a:gd name="T61" fmla="*/ 3 h 378"/>
                <a:gd name="T62" fmla="*/ 184 w 378"/>
                <a:gd name="T63" fmla="*/ 0 h 378"/>
                <a:gd name="T64" fmla="*/ 147 w 378"/>
                <a:gd name="T65" fmla="*/ 5 h 378"/>
                <a:gd name="T66" fmla="*/ 112 w 378"/>
                <a:gd name="T67" fmla="*/ 17 h 378"/>
                <a:gd name="T68" fmla="*/ 95 w 378"/>
                <a:gd name="T69" fmla="*/ 2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95" y="26"/>
                  </a:moveTo>
                  <a:lnTo>
                    <a:pt x="95" y="26"/>
                  </a:lnTo>
                  <a:lnTo>
                    <a:pt x="78" y="36"/>
                  </a:lnTo>
                  <a:lnTo>
                    <a:pt x="64" y="48"/>
                  </a:lnTo>
                  <a:lnTo>
                    <a:pt x="49" y="61"/>
                  </a:lnTo>
                  <a:lnTo>
                    <a:pt x="38" y="76"/>
                  </a:lnTo>
                  <a:lnTo>
                    <a:pt x="27" y="90"/>
                  </a:lnTo>
                  <a:lnTo>
                    <a:pt x="19" y="107"/>
                  </a:lnTo>
                  <a:lnTo>
                    <a:pt x="12" y="124"/>
                  </a:lnTo>
                  <a:lnTo>
                    <a:pt x="6" y="141"/>
                  </a:lnTo>
                  <a:lnTo>
                    <a:pt x="2" y="158"/>
                  </a:lnTo>
                  <a:lnTo>
                    <a:pt x="0" y="176"/>
                  </a:lnTo>
                  <a:lnTo>
                    <a:pt x="0" y="194"/>
                  </a:lnTo>
                  <a:lnTo>
                    <a:pt x="1" y="212"/>
                  </a:lnTo>
                  <a:lnTo>
                    <a:pt x="4" y="231"/>
                  </a:lnTo>
                  <a:lnTo>
                    <a:pt x="9" y="249"/>
                  </a:lnTo>
                  <a:lnTo>
                    <a:pt x="17" y="267"/>
                  </a:lnTo>
                  <a:lnTo>
                    <a:pt x="25" y="284"/>
                  </a:lnTo>
                  <a:lnTo>
                    <a:pt x="25" y="284"/>
                  </a:lnTo>
                  <a:lnTo>
                    <a:pt x="35" y="300"/>
                  </a:lnTo>
                  <a:lnTo>
                    <a:pt x="48" y="315"/>
                  </a:lnTo>
                  <a:lnTo>
                    <a:pt x="61" y="328"/>
                  </a:lnTo>
                  <a:lnTo>
                    <a:pt x="74" y="340"/>
                  </a:lnTo>
                  <a:lnTo>
                    <a:pt x="90" y="350"/>
                  </a:lnTo>
                  <a:lnTo>
                    <a:pt x="105" y="360"/>
                  </a:lnTo>
                  <a:lnTo>
                    <a:pt x="122" y="366"/>
                  </a:lnTo>
                  <a:lnTo>
                    <a:pt x="139" y="371"/>
                  </a:lnTo>
                  <a:lnTo>
                    <a:pt x="158" y="375"/>
                  </a:lnTo>
                  <a:lnTo>
                    <a:pt x="176" y="378"/>
                  </a:lnTo>
                  <a:lnTo>
                    <a:pt x="194" y="378"/>
                  </a:lnTo>
                  <a:lnTo>
                    <a:pt x="212" y="377"/>
                  </a:lnTo>
                  <a:lnTo>
                    <a:pt x="231" y="374"/>
                  </a:lnTo>
                  <a:lnTo>
                    <a:pt x="249" y="369"/>
                  </a:lnTo>
                  <a:lnTo>
                    <a:pt x="266" y="362"/>
                  </a:lnTo>
                  <a:lnTo>
                    <a:pt x="284" y="353"/>
                  </a:lnTo>
                  <a:lnTo>
                    <a:pt x="284" y="353"/>
                  </a:lnTo>
                  <a:lnTo>
                    <a:pt x="300" y="343"/>
                  </a:lnTo>
                  <a:lnTo>
                    <a:pt x="314" y="331"/>
                  </a:lnTo>
                  <a:lnTo>
                    <a:pt x="328" y="318"/>
                  </a:lnTo>
                  <a:lnTo>
                    <a:pt x="340" y="304"/>
                  </a:lnTo>
                  <a:lnTo>
                    <a:pt x="350" y="288"/>
                  </a:lnTo>
                  <a:lnTo>
                    <a:pt x="358" y="272"/>
                  </a:lnTo>
                  <a:lnTo>
                    <a:pt x="366" y="255"/>
                  </a:lnTo>
                  <a:lnTo>
                    <a:pt x="371" y="238"/>
                  </a:lnTo>
                  <a:lnTo>
                    <a:pt x="375" y="220"/>
                  </a:lnTo>
                  <a:lnTo>
                    <a:pt x="378" y="202"/>
                  </a:lnTo>
                  <a:lnTo>
                    <a:pt x="378" y="184"/>
                  </a:lnTo>
                  <a:lnTo>
                    <a:pt x="376" y="165"/>
                  </a:lnTo>
                  <a:lnTo>
                    <a:pt x="374" y="147"/>
                  </a:lnTo>
                  <a:lnTo>
                    <a:pt x="369" y="130"/>
                  </a:lnTo>
                  <a:lnTo>
                    <a:pt x="361" y="112"/>
                  </a:lnTo>
                  <a:lnTo>
                    <a:pt x="353" y="95"/>
                  </a:lnTo>
                  <a:lnTo>
                    <a:pt x="353" y="95"/>
                  </a:lnTo>
                  <a:lnTo>
                    <a:pt x="343" y="78"/>
                  </a:lnTo>
                  <a:lnTo>
                    <a:pt x="330" y="64"/>
                  </a:lnTo>
                  <a:lnTo>
                    <a:pt x="317" y="51"/>
                  </a:lnTo>
                  <a:lnTo>
                    <a:pt x="303" y="39"/>
                  </a:lnTo>
                  <a:lnTo>
                    <a:pt x="288" y="29"/>
                  </a:lnTo>
                  <a:lnTo>
                    <a:pt x="272" y="20"/>
                  </a:lnTo>
                  <a:lnTo>
                    <a:pt x="255" y="12"/>
                  </a:lnTo>
                  <a:lnTo>
                    <a:pt x="238" y="6"/>
                  </a:lnTo>
                  <a:lnTo>
                    <a:pt x="220" y="3"/>
                  </a:lnTo>
                  <a:lnTo>
                    <a:pt x="202" y="1"/>
                  </a:lnTo>
                  <a:lnTo>
                    <a:pt x="184" y="0"/>
                  </a:lnTo>
                  <a:lnTo>
                    <a:pt x="165" y="1"/>
                  </a:lnTo>
                  <a:lnTo>
                    <a:pt x="147" y="5"/>
                  </a:lnTo>
                  <a:lnTo>
                    <a:pt x="129" y="10"/>
                  </a:lnTo>
                  <a:lnTo>
                    <a:pt x="112" y="17"/>
                  </a:lnTo>
                  <a:lnTo>
                    <a:pt x="95" y="26"/>
                  </a:lnTo>
                  <a:lnTo>
                    <a:pt x="9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2" name="Freeform 72"/>
            <p:cNvSpPr>
              <a:spLocks/>
            </p:cNvSpPr>
            <p:nvPr userDrawn="1"/>
          </p:nvSpPr>
          <p:spPr bwMode="auto">
            <a:xfrm>
              <a:off x="4315" y="2442"/>
              <a:ext cx="74" cy="75"/>
            </a:xfrm>
            <a:custGeom>
              <a:avLst/>
              <a:gdLst>
                <a:gd name="T0" fmla="*/ 74 w 297"/>
                <a:gd name="T1" fmla="*/ 21 h 297"/>
                <a:gd name="T2" fmla="*/ 50 w 297"/>
                <a:gd name="T3" fmla="*/ 38 h 297"/>
                <a:gd name="T4" fmla="*/ 30 w 297"/>
                <a:gd name="T5" fmla="*/ 60 h 297"/>
                <a:gd name="T6" fmla="*/ 15 w 297"/>
                <a:gd name="T7" fmla="*/ 84 h 297"/>
                <a:gd name="T8" fmla="*/ 5 w 297"/>
                <a:gd name="T9" fmla="*/ 111 h 297"/>
                <a:gd name="T10" fmla="*/ 0 w 297"/>
                <a:gd name="T11" fmla="*/ 138 h 297"/>
                <a:gd name="T12" fmla="*/ 0 w 297"/>
                <a:gd name="T13" fmla="*/ 167 h 297"/>
                <a:gd name="T14" fmla="*/ 7 w 297"/>
                <a:gd name="T15" fmla="*/ 196 h 297"/>
                <a:gd name="T16" fmla="*/ 20 w 297"/>
                <a:gd name="T17" fmla="*/ 223 h 297"/>
                <a:gd name="T18" fmla="*/ 28 w 297"/>
                <a:gd name="T19" fmla="*/ 236 h 297"/>
                <a:gd name="T20" fmla="*/ 47 w 297"/>
                <a:gd name="T21" fmla="*/ 258 h 297"/>
                <a:gd name="T22" fmla="*/ 71 w 297"/>
                <a:gd name="T23" fmla="*/ 275 h 297"/>
                <a:gd name="T24" fmla="*/ 97 w 297"/>
                <a:gd name="T25" fmla="*/ 288 h 297"/>
                <a:gd name="T26" fmla="*/ 124 w 297"/>
                <a:gd name="T27" fmla="*/ 296 h 297"/>
                <a:gd name="T28" fmla="*/ 153 w 297"/>
                <a:gd name="T29" fmla="*/ 297 h 297"/>
                <a:gd name="T30" fmla="*/ 181 w 297"/>
                <a:gd name="T31" fmla="*/ 295 h 297"/>
                <a:gd name="T32" fmla="*/ 209 w 297"/>
                <a:gd name="T33" fmla="*/ 284 h 297"/>
                <a:gd name="T34" fmla="*/ 223 w 297"/>
                <a:gd name="T35" fmla="*/ 278 h 297"/>
                <a:gd name="T36" fmla="*/ 246 w 297"/>
                <a:gd name="T37" fmla="*/ 261 h 297"/>
                <a:gd name="T38" fmla="*/ 267 w 297"/>
                <a:gd name="T39" fmla="*/ 239 h 297"/>
                <a:gd name="T40" fmla="*/ 282 w 297"/>
                <a:gd name="T41" fmla="*/ 214 h 297"/>
                <a:gd name="T42" fmla="*/ 292 w 297"/>
                <a:gd name="T43" fmla="*/ 188 h 297"/>
                <a:gd name="T44" fmla="*/ 296 w 297"/>
                <a:gd name="T45" fmla="*/ 159 h 297"/>
                <a:gd name="T46" fmla="*/ 296 w 297"/>
                <a:gd name="T47" fmla="*/ 130 h 297"/>
                <a:gd name="T48" fmla="*/ 289 w 297"/>
                <a:gd name="T49" fmla="*/ 102 h 297"/>
                <a:gd name="T50" fmla="*/ 276 w 297"/>
                <a:gd name="T51" fmla="*/ 74 h 297"/>
                <a:gd name="T52" fmla="*/ 269 w 297"/>
                <a:gd name="T53" fmla="*/ 63 h 297"/>
                <a:gd name="T54" fmla="*/ 249 w 297"/>
                <a:gd name="T55" fmla="*/ 41 h 297"/>
                <a:gd name="T56" fmla="*/ 226 w 297"/>
                <a:gd name="T57" fmla="*/ 22 h 297"/>
                <a:gd name="T58" fmla="*/ 201 w 297"/>
                <a:gd name="T59" fmla="*/ 11 h 297"/>
                <a:gd name="T60" fmla="*/ 172 w 297"/>
                <a:gd name="T61" fmla="*/ 3 h 297"/>
                <a:gd name="T62" fmla="*/ 145 w 297"/>
                <a:gd name="T63" fmla="*/ 0 h 297"/>
                <a:gd name="T64" fmla="*/ 116 w 297"/>
                <a:gd name="T65" fmla="*/ 4 h 297"/>
                <a:gd name="T66" fmla="*/ 87 w 297"/>
                <a:gd name="T67" fmla="*/ 13 h 297"/>
                <a:gd name="T68" fmla="*/ 74 w 297"/>
                <a:gd name="T69" fmla="*/ 2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74" y="21"/>
                  </a:moveTo>
                  <a:lnTo>
                    <a:pt x="74" y="21"/>
                  </a:lnTo>
                  <a:lnTo>
                    <a:pt x="61" y="29"/>
                  </a:lnTo>
                  <a:lnTo>
                    <a:pt x="50" y="38"/>
                  </a:lnTo>
                  <a:lnTo>
                    <a:pt x="39" y="48"/>
                  </a:lnTo>
                  <a:lnTo>
                    <a:pt x="30" y="60"/>
                  </a:lnTo>
                  <a:lnTo>
                    <a:pt x="21" y="72"/>
                  </a:lnTo>
                  <a:lnTo>
                    <a:pt x="15" y="84"/>
                  </a:lnTo>
                  <a:lnTo>
                    <a:pt x="9" y="97"/>
                  </a:lnTo>
                  <a:lnTo>
                    <a:pt x="5" y="111"/>
                  </a:lnTo>
                  <a:lnTo>
                    <a:pt x="1" y="125"/>
                  </a:lnTo>
                  <a:lnTo>
                    <a:pt x="0" y="138"/>
                  </a:lnTo>
                  <a:lnTo>
                    <a:pt x="0" y="153"/>
                  </a:lnTo>
                  <a:lnTo>
                    <a:pt x="0" y="167"/>
                  </a:lnTo>
                  <a:lnTo>
                    <a:pt x="3" y="181"/>
                  </a:lnTo>
                  <a:lnTo>
                    <a:pt x="7" y="196"/>
                  </a:lnTo>
                  <a:lnTo>
                    <a:pt x="13" y="210"/>
                  </a:lnTo>
                  <a:lnTo>
                    <a:pt x="20" y="223"/>
                  </a:lnTo>
                  <a:lnTo>
                    <a:pt x="20" y="223"/>
                  </a:lnTo>
                  <a:lnTo>
                    <a:pt x="28" y="236"/>
                  </a:lnTo>
                  <a:lnTo>
                    <a:pt x="37" y="248"/>
                  </a:lnTo>
                  <a:lnTo>
                    <a:pt x="47" y="258"/>
                  </a:lnTo>
                  <a:lnTo>
                    <a:pt x="59" y="267"/>
                  </a:lnTo>
                  <a:lnTo>
                    <a:pt x="71" y="275"/>
                  </a:lnTo>
                  <a:lnTo>
                    <a:pt x="84" y="283"/>
                  </a:lnTo>
                  <a:lnTo>
                    <a:pt x="97" y="288"/>
                  </a:lnTo>
                  <a:lnTo>
                    <a:pt x="110" y="292"/>
                  </a:lnTo>
                  <a:lnTo>
                    <a:pt x="124" y="296"/>
                  </a:lnTo>
                  <a:lnTo>
                    <a:pt x="138" y="297"/>
                  </a:lnTo>
                  <a:lnTo>
                    <a:pt x="153" y="297"/>
                  </a:lnTo>
                  <a:lnTo>
                    <a:pt x="167" y="296"/>
                  </a:lnTo>
                  <a:lnTo>
                    <a:pt x="181" y="295"/>
                  </a:lnTo>
                  <a:lnTo>
                    <a:pt x="196" y="291"/>
                  </a:lnTo>
                  <a:lnTo>
                    <a:pt x="209" y="284"/>
                  </a:lnTo>
                  <a:lnTo>
                    <a:pt x="223" y="278"/>
                  </a:lnTo>
                  <a:lnTo>
                    <a:pt x="223" y="278"/>
                  </a:lnTo>
                  <a:lnTo>
                    <a:pt x="235" y="270"/>
                  </a:lnTo>
                  <a:lnTo>
                    <a:pt x="246" y="261"/>
                  </a:lnTo>
                  <a:lnTo>
                    <a:pt x="257" y="250"/>
                  </a:lnTo>
                  <a:lnTo>
                    <a:pt x="267" y="239"/>
                  </a:lnTo>
                  <a:lnTo>
                    <a:pt x="275" y="227"/>
                  </a:lnTo>
                  <a:lnTo>
                    <a:pt x="282" y="214"/>
                  </a:lnTo>
                  <a:lnTo>
                    <a:pt x="287" y="201"/>
                  </a:lnTo>
                  <a:lnTo>
                    <a:pt x="292" y="188"/>
                  </a:lnTo>
                  <a:lnTo>
                    <a:pt x="295" y="173"/>
                  </a:lnTo>
                  <a:lnTo>
                    <a:pt x="296" y="159"/>
                  </a:lnTo>
                  <a:lnTo>
                    <a:pt x="297" y="145"/>
                  </a:lnTo>
                  <a:lnTo>
                    <a:pt x="296" y="130"/>
                  </a:lnTo>
                  <a:lnTo>
                    <a:pt x="293" y="116"/>
                  </a:lnTo>
                  <a:lnTo>
                    <a:pt x="289" y="102"/>
                  </a:lnTo>
                  <a:lnTo>
                    <a:pt x="284" y="89"/>
                  </a:lnTo>
                  <a:lnTo>
                    <a:pt x="276" y="74"/>
                  </a:lnTo>
                  <a:lnTo>
                    <a:pt x="276" y="74"/>
                  </a:lnTo>
                  <a:lnTo>
                    <a:pt x="269" y="63"/>
                  </a:lnTo>
                  <a:lnTo>
                    <a:pt x="259" y="51"/>
                  </a:lnTo>
                  <a:lnTo>
                    <a:pt x="249" y="41"/>
                  </a:lnTo>
                  <a:lnTo>
                    <a:pt x="237" y="30"/>
                  </a:lnTo>
                  <a:lnTo>
                    <a:pt x="226" y="22"/>
                  </a:lnTo>
                  <a:lnTo>
                    <a:pt x="214" y="16"/>
                  </a:lnTo>
                  <a:lnTo>
                    <a:pt x="201" y="11"/>
                  </a:lnTo>
                  <a:lnTo>
                    <a:pt x="187" y="5"/>
                  </a:lnTo>
                  <a:lnTo>
                    <a:pt x="172" y="3"/>
                  </a:lnTo>
                  <a:lnTo>
                    <a:pt x="159" y="1"/>
                  </a:lnTo>
                  <a:lnTo>
                    <a:pt x="145" y="0"/>
                  </a:lnTo>
                  <a:lnTo>
                    <a:pt x="130" y="1"/>
                  </a:lnTo>
                  <a:lnTo>
                    <a:pt x="116" y="4"/>
                  </a:lnTo>
                  <a:lnTo>
                    <a:pt x="102" y="8"/>
                  </a:lnTo>
                  <a:lnTo>
                    <a:pt x="87" y="13"/>
                  </a:lnTo>
                  <a:lnTo>
                    <a:pt x="74" y="21"/>
                  </a:lnTo>
                  <a:lnTo>
                    <a:pt x="7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3" name="Freeform 73"/>
            <p:cNvSpPr>
              <a:spLocks/>
            </p:cNvSpPr>
            <p:nvPr userDrawn="1"/>
          </p:nvSpPr>
          <p:spPr bwMode="auto">
            <a:xfrm>
              <a:off x="3411" y="462"/>
              <a:ext cx="236" cy="236"/>
            </a:xfrm>
            <a:custGeom>
              <a:avLst/>
              <a:gdLst>
                <a:gd name="T0" fmla="*/ 824 w 945"/>
                <a:gd name="T1" fmla="*/ 788 h 944"/>
                <a:gd name="T2" fmla="*/ 867 w 945"/>
                <a:gd name="T3" fmla="*/ 732 h 944"/>
                <a:gd name="T4" fmla="*/ 902 w 945"/>
                <a:gd name="T5" fmla="*/ 671 h 944"/>
                <a:gd name="T6" fmla="*/ 926 w 945"/>
                <a:gd name="T7" fmla="*/ 607 h 944"/>
                <a:gd name="T8" fmla="*/ 940 w 945"/>
                <a:gd name="T9" fmla="*/ 541 h 944"/>
                <a:gd name="T10" fmla="*/ 945 w 945"/>
                <a:gd name="T11" fmla="*/ 471 h 944"/>
                <a:gd name="T12" fmla="*/ 940 w 945"/>
                <a:gd name="T13" fmla="*/ 404 h 944"/>
                <a:gd name="T14" fmla="*/ 926 w 945"/>
                <a:gd name="T15" fmla="*/ 337 h 944"/>
                <a:gd name="T16" fmla="*/ 902 w 945"/>
                <a:gd name="T17" fmla="*/ 273 h 944"/>
                <a:gd name="T18" fmla="*/ 867 w 945"/>
                <a:gd name="T19" fmla="*/ 212 h 944"/>
                <a:gd name="T20" fmla="*/ 824 w 945"/>
                <a:gd name="T21" fmla="*/ 156 h 944"/>
                <a:gd name="T22" fmla="*/ 789 w 945"/>
                <a:gd name="T23" fmla="*/ 121 h 944"/>
                <a:gd name="T24" fmla="*/ 733 w 945"/>
                <a:gd name="T25" fmla="*/ 78 h 944"/>
                <a:gd name="T26" fmla="*/ 671 w 945"/>
                <a:gd name="T27" fmla="*/ 43 h 944"/>
                <a:gd name="T28" fmla="*/ 608 w 945"/>
                <a:gd name="T29" fmla="*/ 19 h 944"/>
                <a:gd name="T30" fmla="*/ 541 w 945"/>
                <a:gd name="T31" fmla="*/ 5 h 944"/>
                <a:gd name="T32" fmla="*/ 473 w 945"/>
                <a:gd name="T33" fmla="*/ 0 h 944"/>
                <a:gd name="T34" fmla="*/ 404 w 945"/>
                <a:gd name="T35" fmla="*/ 5 h 944"/>
                <a:gd name="T36" fmla="*/ 338 w 945"/>
                <a:gd name="T37" fmla="*/ 19 h 944"/>
                <a:gd name="T38" fmla="*/ 274 w 945"/>
                <a:gd name="T39" fmla="*/ 43 h 944"/>
                <a:gd name="T40" fmla="*/ 213 w 945"/>
                <a:gd name="T41" fmla="*/ 78 h 944"/>
                <a:gd name="T42" fmla="*/ 157 w 945"/>
                <a:gd name="T43" fmla="*/ 121 h 944"/>
                <a:gd name="T44" fmla="*/ 122 w 945"/>
                <a:gd name="T45" fmla="*/ 156 h 944"/>
                <a:gd name="T46" fmla="*/ 79 w 945"/>
                <a:gd name="T47" fmla="*/ 212 h 944"/>
                <a:gd name="T48" fmla="*/ 43 w 945"/>
                <a:gd name="T49" fmla="*/ 273 h 944"/>
                <a:gd name="T50" fmla="*/ 20 w 945"/>
                <a:gd name="T51" fmla="*/ 337 h 944"/>
                <a:gd name="T52" fmla="*/ 6 w 945"/>
                <a:gd name="T53" fmla="*/ 404 h 944"/>
                <a:gd name="T54" fmla="*/ 0 w 945"/>
                <a:gd name="T55" fmla="*/ 471 h 944"/>
                <a:gd name="T56" fmla="*/ 6 w 945"/>
                <a:gd name="T57" fmla="*/ 541 h 944"/>
                <a:gd name="T58" fmla="*/ 20 w 945"/>
                <a:gd name="T59" fmla="*/ 607 h 944"/>
                <a:gd name="T60" fmla="*/ 43 w 945"/>
                <a:gd name="T61" fmla="*/ 671 h 944"/>
                <a:gd name="T62" fmla="*/ 79 w 945"/>
                <a:gd name="T63" fmla="*/ 732 h 944"/>
                <a:gd name="T64" fmla="*/ 122 w 945"/>
                <a:gd name="T65" fmla="*/ 788 h 944"/>
                <a:gd name="T66" fmla="*/ 157 w 945"/>
                <a:gd name="T67" fmla="*/ 823 h 944"/>
                <a:gd name="T68" fmla="*/ 213 w 945"/>
                <a:gd name="T69" fmla="*/ 866 h 944"/>
                <a:gd name="T70" fmla="*/ 274 w 945"/>
                <a:gd name="T71" fmla="*/ 901 h 944"/>
                <a:gd name="T72" fmla="*/ 338 w 945"/>
                <a:gd name="T73" fmla="*/ 925 h 944"/>
                <a:gd name="T74" fmla="*/ 404 w 945"/>
                <a:gd name="T75" fmla="*/ 939 h 944"/>
                <a:gd name="T76" fmla="*/ 473 w 945"/>
                <a:gd name="T77" fmla="*/ 944 h 944"/>
                <a:gd name="T78" fmla="*/ 541 w 945"/>
                <a:gd name="T79" fmla="*/ 939 h 944"/>
                <a:gd name="T80" fmla="*/ 608 w 945"/>
                <a:gd name="T81" fmla="*/ 925 h 944"/>
                <a:gd name="T82" fmla="*/ 671 w 945"/>
                <a:gd name="T83" fmla="*/ 901 h 944"/>
                <a:gd name="T84" fmla="*/ 733 w 945"/>
                <a:gd name="T85" fmla="*/ 866 h 944"/>
                <a:gd name="T86" fmla="*/ 789 w 945"/>
                <a:gd name="T87" fmla="*/ 82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5" h="944">
                  <a:moveTo>
                    <a:pt x="807" y="806"/>
                  </a:moveTo>
                  <a:lnTo>
                    <a:pt x="807" y="806"/>
                  </a:lnTo>
                  <a:lnTo>
                    <a:pt x="824" y="788"/>
                  </a:lnTo>
                  <a:lnTo>
                    <a:pt x="840" y="770"/>
                  </a:lnTo>
                  <a:lnTo>
                    <a:pt x="854" y="752"/>
                  </a:lnTo>
                  <a:lnTo>
                    <a:pt x="867" y="732"/>
                  </a:lnTo>
                  <a:lnTo>
                    <a:pt x="880" y="713"/>
                  </a:lnTo>
                  <a:lnTo>
                    <a:pt x="892" y="692"/>
                  </a:lnTo>
                  <a:lnTo>
                    <a:pt x="902" y="671"/>
                  </a:lnTo>
                  <a:lnTo>
                    <a:pt x="911" y="650"/>
                  </a:lnTo>
                  <a:lnTo>
                    <a:pt x="919" y="628"/>
                  </a:lnTo>
                  <a:lnTo>
                    <a:pt x="926" y="607"/>
                  </a:lnTo>
                  <a:lnTo>
                    <a:pt x="932" y="585"/>
                  </a:lnTo>
                  <a:lnTo>
                    <a:pt x="937" y="563"/>
                  </a:lnTo>
                  <a:lnTo>
                    <a:pt x="940" y="541"/>
                  </a:lnTo>
                  <a:lnTo>
                    <a:pt x="944" y="517"/>
                  </a:lnTo>
                  <a:lnTo>
                    <a:pt x="945" y="495"/>
                  </a:lnTo>
                  <a:lnTo>
                    <a:pt x="945" y="471"/>
                  </a:lnTo>
                  <a:lnTo>
                    <a:pt x="945" y="449"/>
                  </a:lnTo>
                  <a:lnTo>
                    <a:pt x="944" y="427"/>
                  </a:lnTo>
                  <a:lnTo>
                    <a:pt x="940" y="404"/>
                  </a:lnTo>
                  <a:lnTo>
                    <a:pt x="937" y="382"/>
                  </a:lnTo>
                  <a:lnTo>
                    <a:pt x="932" y="359"/>
                  </a:lnTo>
                  <a:lnTo>
                    <a:pt x="926" y="337"/>
                  </a:lnTo>
                  <a:lnTo>
                    <a:pt x="919" y="315"/>
                  </a:lnTo>
                  <a:lnTo>
                    <a:pt x="911" y="294"/>
                  </a:lnTo>
                  <a:lnTo>
                    <a:pt x="902" y="273"/>
                  </a:lnTo>
                  <a:lnTo>
                    <a:pt x="892" y="253"/>
                  </a:lnTo>
                  <a:lnTo>
                    <a:pt x="880" y="232"/>
                  </a:lnTo>
                  <a:lnTo>
                    <a:pt x="867" y="212"/>
                  </a:lnTo>
                  <a:lnTo>
                    <a:pt x="854" y="193"/>
                  </a:lnTo>
                  <a:lnTo>
                    <a:pt x="840" y="174"/>
                  </a:lnTo>
                  <a:lnTo>
                    <a:pt x="824" y="156"/>
                  </a:lnTo>
                  <a:lnTo>
                    <a:pt x="807" y="138"/>
                  </a:lnTo>
                  <a:lnTo>
                    <a:pt x="807" y="138"/>
                  </a:lnTo>
                  <a:lnTo>
                    <a:pt x="789" y="121"/>
                  </a:lnTo>
                  <a:lnTo>
                    <a:pt x="771" y="105"/>
                  </a:lnTo>
                  <a:lnTo>
                    <a:pt x="752" y="91"/>
                  </a:lnTo>
                  <a:lnTo>
                    <a:pt x="733" y="78"/>
                  </a:lnTo>
                  <a:lnTo>
                    <a:pt x="713" y="65"/>
                  </a:lnTo>
                  <a:lnTo>
                    <a:pt x="692" y="53"/>
                  </a:lnTo>
                  <a:lnTo>
                    <a:pt x="671" y="43"/>
                  </a:lnTo>
                  <a:lnTo>
                    <a:pt x="651" y="34"/>
                  </a:lnTo>
                  <a:lnTo>
                    <a:pt x="628" y="26"/>
                  </a:lnTo>
                  <a:lnTo>
                    <a:pt x="608" y="19"/>
                  </a:lnTo>
                  <a:lnTo>
                    <a:pt x="585" y="13"/>
                  </a:lnTo>
                  <a:lnTo>
                    <a:pt x="563" y="8"/>
                  </a:lnTo>
                  <a:lnTo>
                    <a:pt x="541" y="5"/>
                  </a:lnTo>
                  <a:lnTo>
                    <a:pt x="518" y="1"/>
                  </a:lnTo>
                  <a:lnTo>
                    <a:pt x="496" y="0"/>
                  </a:lnTo>
                  <a:lnTo>
                    <a:pt x="473" y="0"/>
                  </a:lnTo>
                  <a:lnTo>
                    <a:pt x="450" y="0"/>
                  </a:lnTo>
                  <a:lnTo>
                    <a:pt x="428" y="1"/>
                  </a:lnTo>
                  <a:lnTo>
                    <a:pt x="404" y="5"/>
                  </a:lnTo>
                  <a:lnTo>
                    <a:pt x="382" y="8"/>
                  </a:lnTo>
                  <a:lnTo>
                    <a:pt x="360" y="13"/>
                  </a:lnTo>
                  <a:lnTo>
                    <a:pt x="338" y="19"/>
                  </a:lnTo>
                  <a:lnTo>
                    <a:pt x="317" y="26"/>
                  </a:lnTo>
                  <a:lnTo>
                    <a:pt x="295" y="34"/>
                  </a:lnTo>
                  <a:lnTo>
                    <a:pt x="274" y="43"/>
                  </a:lnTo>
                  <a:lnTo>
                    <a:pt x="253" y="53"/>
                  </a:lnTo>
                  <a:lnTo>
                    <a:pt x="232" y="65"/>
                  </a:lnTo>
                  <a:lnTo>
                    <a:pt x="213" y="78"/>
                  </a:lnTo>
                  <a:lnTo>
                    <a:pt x="193" y="91"/>
                  </a:lnTo>
                  <a:lnTo>
                    <a:pt x="175" y="105"/>
                  </a:lnTo>
                  <a:lnTo>
                    <a:pt x="157" y="121"/>
                  </a:lnTo>
                  <a:lnTo>
                    <a:pt x="139" y="138"/>
                  </a:lnTo>
                  <a:lnTo>
                    <a:pt x="139" y="138"/>
                  </a:lnTo>
                  <a:lnTo>
                    <a:pt x="122" y="156"/>
                  </a:lnTo>
                  <a:lnTo>
                    <a:pt x="106" y="174"/>
                  </a:lnTo>
                  <a:lnTo>
                    <a:pt x="92" y="193"/>
                  </a:lnTo>
                  <a:lnTo>
                    <a:pt x="79" y="212"/>
                  </a:lnTo>
                  <a:lnTo>
                    <a:pt x="66" y="232"/>
                  </a:lnTo>
                  <a:lnTo>
                    <a:pt x="54" y="253"/>
                  </a:lnTo>
                  <a:lnTo>
                    <a:pt x="43" y="273"/>
                  </a:lnTo>
                  <a:lnTo>
                    <a:pt x="34" y="294"/>
                  </a:lnTo>
                  <a:lnTo>
                    <a:pt x="26" y="315"/>
                  </a:lnTo>
                  <a:lnTo>
                    <a:pt x="20" y="337"/>
                  </a:lnTo>
                  <a:lnTo>
                    <a:pt x="13" y="359"/>
                  </a:lnTo>
                  <a:lnTo>
                    <a:pt x="8" y="382"/>
                  </a:lnTo>
                  <a:lnTo>
                    <a:pt x="6" y="404"/>
                  </a:lnTo>
                  <a:lnTo>
                    <a:pt x="3" y="427"/>
                  </a:lnTo>
                  <a:lnTo>
                    <a:pt x="0" y="449"/>
                  </a:lnTo>
                  <a:lnTo>
                    <a:pt x="0" y="471"/>
                  </a:lnTo>
                  <a:lnTo>
                    <a:pt x="0" y="495"/>
                  </a:lnTo>
                  <a:lnTo>
                    <a:pt x="3" y="517"/>
                  </a:lnTo>
                  <a:lnTo>
                    <a:pt x="6" y="541"/>
                  </a:lnTo>
                  <a:lnTo>
                    <a:pt x="8" y="563"/>
                  </a:lnTo>
                  <a:lnTo>
                    <a:pt x="13" y="585"/>
                  </a:lnTo>
                  <a:lnTo>
                    <a:pt x="20" y="607"/>
                  </a:lnTo>
                  <a:lnTo>
                    <a:pt x="26" y="628"/>
                  </a:lnTo>
                  <a:lnTo>
                    <a:pt x="34" y="650"/>
                  </a:lnTo>
                  <a:lnTo>
                    <a:pt x="43" y="671"/>
                  </a:lnTo>
                  <a:lnTo>
                    <a:pt x="54" y="692"/>
                  </a:lnTo>
                  <a:lnTo>
                    <a:pt x="66" y="713"/>
                  </a:lnTo>
                  <a:lnTo>
                    <a:pt x="79" y="732"/>
                  </a:lnTo>
                  <a:lnTo>
                    <a:pt x="92" y="752"/>
                  </a:lnTo>
                  <a:lnTo>
                    <a:pt x="106" y="770"/>
                  </a:lnTo>
                  <a:lnTo>
                    <a:pt x="122" y="788"/>
                  </a:lnTo>
                  <a:lnTo>
                    <a:pt x="139" y="806"/>
                  </a:lnTo>
                  <a:lnTo>
                    <a:pt x="139" y="806"/>
                  </a:lnTo>
                  <a:lnTo>
                    <a:pt x="157" y="823"/>
                  </a:lnTo>
                  <a:lnTo>
                    <a:pt x="175" y="839"/>
                  </a:lnTo>
                  <a:lnTo>
                    <a:pt x="193" y="853"/>
                  </a:lnTo>
                  <a:lnTo>
                    <a:pt x="213" y="866"/>
                  </a:lnTo>
                  <a:lnTo>
                    <a:pt x="232" y="879"/>
                  </a:lnTo>
                  <a:lnTo>
                    <a:pt x="253" y="891"/>
                  </a:lnTo>
                  <a:lnTo>
                    <a:pt x="274" y="901"/>
                  </a:lnTo>
                  <a:lnTo>
                    <a:pt x="295" y="911"/>
                  </a:lnTo>
                  <a:lnTo>
                    <a:pt x="317" y="918"/>
                  </a:lnTo>
                  <a:lnTo>
                    <a:pt x="338" y="925"/>
                  </a:lnTo>
                  <a:lnTo>
                    <a:pt x="360" y="931"/>
                  </a:lnTo>
                  <a:lnTo>
                    <a:pt x="382" y="937"/>
                  </a:lnTo>
                  <a:lnTo>
                    <a:pt x="404" y="939"/>
                  </a:lnTo>
                  <a:lnTo>
                    <a:pt x="428" y="942"/>
                  </a:lnTo>
                  <a:lnTo>
                    <a:pt x="450" y="944"/>
                  </a:lnTo>
                  <a:lnTo>
                    <a:pt x="473" y="944"/>
                  </a:lnTo>
                  <a:lnTo>
                    <a:pt x="496" y="944"/>
                  </a:lnTo>
                  <a:lnTo>
                    <a:pt x="518" y="942"/>
                  </a:lnTo>
                  <a:lnTo>
                    <a:pt x="541" y="939"/>
                  </a:lnTo>
                  <a:lnTo>
                    <a:pt x="563" y="937"/>
                  </a:lnTo>
                  <a:lnTo>
                    <a:pt x="585" y="931"/>
                  </a:lnTo>
                  <a:lnTo>
                    <a:pt x="608" y="925"/>
                  </a:lnTo>
                  <a:lnTo>
                    <a:pt x="628" y="918"/>
                  </a:lnTo>
                  <a:lnTo>
                    <a:pt x="651" y="911"/>
                  </a:lnTo>
                  <a:lnTo>
                    <a:pt x="671" y="901"/>
                  </a:lnTo>
                  <a:lnTo>
                    <a:pt x="692" y="891"/>
                  </a:lnTo>
                  <a:lnTo>
                    <a:pt x="713" y="879"/>
                  </a:lnTo>
                  <a:lnTo>
                    <a:pt x="733" y="866"/>
                  </a:lnTo>
                  <a:lnTo>
                    <a:pt x="752" y="853"/>
                  </a:lnTo>
                  <a:lnTo>
                    <a:pt x="771" y="839"/>
                  </a:lnTo>
                  <a:lnTo>
                    <a:pt x="789" y="823"/>
                  </a:lnTo>
                  <a:lnTo>
                    <a:pt x="807" y="806"/>
                  </a:lnTo>
                  <a:lnTo>
                    <a:pt x="807" y="8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4" name="Freeform 74"/>
            <p:cNvSpPr>
              <a:spLocks/>
            </p:cNvSpPr>
            <p:nvPr userDrawn="1"/>
          </p:nvSpPr>
          <p:spPr bwMode="auto">
            <a:xfrm>
              <a:off x="3600" y="651"/>
              <a:ext cx="216" cy="216"/>
            </a:xfrm>
            <a:custGeom>
              <a:avLst/>
              <a:gdLst>
                <a:gd name="T0" fmla="*/ 753 w 865"/>
                <a:gd name="T1" fmla="*/ 722 h 866"/>
                <a:gd name="T2" fmla="*/ 794 w 865"/>
                <a:gd name="T3" fmla="*/ 670 h 866"/>
                <a:gd name="T4" fmla="*/ 825 w 865"/>
                <a:gd name="T5" fmla="*/ 615 h 866"/>
                <a:gd name="T6" fmla="*/ 847 w 865"/>
                <a:gd name="T7" fmla="*/ 556 h 866"/>
                <a:gd name="T8" fmla="*/ 860 w 865"/>
                <a:gd name="T9" fmla="*/ 496 h 866"/>
                <a:gd name="T10" fmla="*/ 865 w 865"/>
                <a:gd name="T11" fmla="*/ 433 h 866"/>
                <a:gd name="T12" fmla="*/ 860 w 865"/>
                <a:gd name="T13" fmla="*/ 371 h 866"/>
                <a:gd name="T14" fmla="*/ 847 w 865"/>
                <a:gd name="T15" fmla="*/ 311 h 866"/>
                <a:gd name="T16" fmla="*/ 825 w 865"/>
                <a:gd name="T17" fmla="*/ 251 h 866"/>
                <a:gd name="T18" fmla="*/ 794 w 865"/>
                <a:gd name="T19" fmla="*/ 196 h 866"/>
                <a:gd name="T20" fmla="*/ 753 w 865"/>
                <a:gd name="T21" fmla="*/ 144 h 866"/>
                <a:gd name="T22" fmla="*/ 722 w 865"/>
                <a:gd name="T23" fmla="*/ 113 h 866"/>
                <a:gd name="T24" fmla="*/ 670 w 865"/>
                <a:gd name="T25" fmla="*/ 72 h 866"/>
                <a:gd name="T26" fmla="*/ 615 w 865"/>
                <a:gd name="T27" fmla="*/ 41 h 866"/>
                <a:gd name="T28" fmla="*/ 555 w 865"/>
                <a:gd name="T29" fmla="*/ 19 h 866"/>
                <a:gd name="T30" fmla="*/ 495 w 865"/>
                <a:gd name="T31" fmla="*/ 6 h 866"/>
                <a:gd name="T32" fmla="*/ 433 w 865"/>
                <a:gd name="T33" fmla="*/ 0 h 866"/>
                <a:gd name="T34" fmla="*/ 370 w 865"/>
                <a:gd name="T35" fmla="*/ 6 h 866"/>
                <a:gd name="T36" fmla="*/ 310 w 865"/>
                <a:gd name="T37" fmla="*/ 19 h 866"/>
                <a:gd name="T38" fmla="*/ 250 w 865"/>
                <a:gd name="T39" fmla="*/ 41 h 866"/>
                <a:gd name="T40" fmla="*/ 196 w 865"/>
                <a:gd name="T41" fmla="*/ 72 h 866"/>
                <a:gd name="T42" fmla="*/ 144 w 865"/>
                <a:gd name="T43" fmla="*/ 113 h 866"/>
                <a:gd name="T44" fmla="*/ 112 w 865"/>
                <a:gd name="T45" fmla="*/ 144 h 866"/>
                <a:gd name="T46" fmla="*/ 72 w 865"/>
                <a:gd name="T47" fmla="*/ 196 h 866"/>
                <a:gd name="T48" fmla="*/ 41 w 865"/>
                <a:gd name="T49" fmla="*/ 251 h 866"/>
                <a:gd name="T50" fmla="*/ 18 w 865"/>
                <a:gd name="T51" fmla="*/ 311 h 866"/>
                <a:gd name="T52" fmla="*/ 5 w 865"/>
                <a:gd name="T53" fmla="*/ 371 h 866"/>
                <a:gd name="T54" fmla="*/ 0 w 865"/>
                <a:gd name="T55" fmla="*/ 433 h 866"/>
                <a:gd name="T56" fmla="*/ 5 w 865"/>
                <a:gd name="T57" fmla="*/ 496 h 866"/>
                <a:gd name="T58" fmla="*/ 18 w 865"/>
                <a:gd name="T59" fmla="*/ 556 h 866"/>
                <a:gd name="T60" fmla="*/ 41 w 865"/>
                <a:gd name="T61" fmla="*/ 615 h 866"/>
                <a:gd name="T62" fmla="*/ 72 w 865"/>
                <a:gd name="T63" fmla="*/ 670 h 866"/>
                <a:gd name="T64" fmla="*/ 112 w 865"/>
                <a:gd name="T65" fmla="*/ 722 h 866"/>
                <a:gd name="T66" fmla="*/ 144 w 865"/>
                <a:gd name="T67" fmla="*/ 754 h 866"/>
                <a:gd name="T68" fmla="*/ 196 w 865"/>
                <a:gd name="T69" fmla="*/ 794 h 866"/>
                <a:gd name="T70" fmla="*/ 250 w 865"/>
                <a:gd name="T71" fmla="*/ 825 h 866"/>
                <a:gd name="T72" fmla="*/ 310 w 865"/>
                <a:gd name="T73" fmla="*/ 847 h 866"/>
                <a:gd name="T74" fmla="*/ 370 w 865"/>
                <a:gd name="T75" fmla="*/ 860 h 866"/>
                <a:gd name="T76" fmla="*/ 433 w 865"/>
                <a:gd name="T77" fmla="*/ 866 h 866"/>
                <a:gd name="T78" fmla="*/ 495 w 865"/>
                <a:gd name="T79" fmla="*/ 860 h 866"/>
                <a:gd name="T80" fmla="*/ 555 w 865"/>
                <a:gd name="T81" fmla="*/ 847 h 866"/>
                <a:gd name="T82" fmla="*/ 615 w 865"/>
                <a:gd name="T83" fmla="*/ 825 h 866"/>
                <a:gd name="T84" fmla="*/ 670 w 865"/>
                <a:gd name="T85" fmla="*/ 794 h 866"/>
                <a:gd name="T86" fmla="*/ 722 w 865"/>
                <a:gd name="T87" fmla="*/ 7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5" h="866">
                  <a:moveTo>
                    <a:pt x="738" y="738"/>
                  </a:moveTo>
                  <a:lnTo>
                    <a:pt x="738" y="738"/>
                  </a:lnTo>
                  <a:lnTo>
                    <a:pt x="753" y="722"/>
                  </a:lnTo>
                  <a:lnTo>
                    <a:pt x="768" y="705"/>
                  </a:lnTo>
                  <a:lnTo>
                    <a:pt x="781" y="688"/>
                  </a:lnTo>
                  <a:lnTo>
                    <a:pt x="794" y="670"/>
                  </a:lnTo>
                  <a:lnTo>
                    <a:pt x="805" y="652"/>
                  </a:lnTo>
                  <a:lnTo>
                    <a:pt x="816" y="634"/>
                  </a:lnTo>
                  <a:lnTo>
                    <a:pt x="825" y="615"/>
                  </a:lnTo>
                  <a:lnTo>
                    <a:pt x="833" y="596"/>
                  </a:lnTo>
                  <a:lnTo>
                    <a:pt x="841" y="576"/>
                  </a:lnTo>
                  <a:lnTo>
                    <a:pt x="847" y="556"/>
                  </a:lnTo>
                  <a:lnTo>
                    <a:pt x="852" y="536"/>
                  </a:lnTo>
                  <a:lnTo>
                    <a:pt x="858" y="515"/>
                  </a:lnTo>
                  <a:lnTo>
                    <a:pt x="860" y="496"/>
                  </a:lnTo>
                  <a:lnTo>
                    <a:pt x="863" y="475"/>
                  </a:lnTo>
                  <a:lnTo>
                    <a:pt x="864" y="454"/>
                  </a:lnTo>
                  <a:lnTo>
                    <a:pt x="865" y="433"/>
                  </a:lnTo>
                  <a:lnTo>
                    <a:pt x="864" y="412"/>
                  </a:lnTo>
                  <a:lnTo>
                    <a:pt x="863" y="391"/>
                  </a:lnTo>
                  <a:lnTo>
                    <a:pt x="860" y="371"/>
                  </a:lnTo>
                  <a:lnTo>
                    <a:pt x="858" y="351"/>
                  </a:lnTo>
                  <a:lnTo>
                    <a:pt x="852" y="330"/>
                  </a:lnTo>
                  <a:lnTo>
                    <a:pt x="847" y="311"/>
                  </a:lnTo>
                  <a:lnTo>
                    <a:pt x="841" y="290"/>
                  </a:lnTo>
                  <a:lnTo>
                    <a:pt x="833" y="270"/>
                  </a:lnTo>
                  <a:lnTo>
                    <a:pt x="825" y="251"/>
                  </a:lnTo>
                  <a:lnTo>
                    <a:pt x="816" y="232"/>
                  </a:lnTo>
                  <a:lnTo>
                    <a:pt x="805" y="214"/>
                  </a:lnTo>
                  <a:lnTo>
                    <a:pt x="794" y="196"/>
                  </a:lnTo>
                  <a:lnTo>
                    <a:pt x="781" y="178"/>
                  </a:lnTo>
                  <a:lnTo>
                    <a:pt x="768" y="161"/>
                  </a:lnTo>
                  <a:lnTo>
                    <a:pt x="753" y="144"/>
                  </a:lnTo>
                  <a:lnTo>
                    <a:pt x="738" y="128"/>
                  </a:lnTo>
                  <a:lnTo>
                    <a:pt x="738" y="128"/>
                  </a:lnTo>
                  <a:lnTo>
                    <a:pt x="722" y="113"/>
                  </a:lnTo>
                  <a:lnTo>
                    <a:pt x="705" y="98"/>
                  </a:lnTo>
                  <a:lnTo>
                    <a:pt x="688" y="85"/>
                  </a:lnTo>
                  <a:lnTo>
                    <a:pt x="670" y="72"/>
                  </a:lnTo>
                  <a:lnTo>
                    <a:pt x="652" y="60"/>
                  </a:lnTo>
                  <a:lnTo>
                    <a:pt x="633" y="50"/>
                  </a:lnTo>
                  <a:lnTo>
                    <a:pt x="615" y="41"/>
                  </a:lnTo>
                  <a:lnTo>
                    <a:pt x="596" y="33"/>
                  </a:lnTo>
                  <a:lnTo>
                    <a:pt x="576" y="25"/>
                  </a:lnTo>
                  <a:lnTo>
                    <a:pt x="555" y="19"/>
                  </a:lnTo>
                  <a:lnTo>
                    <a:pt x="536" y="14"/>
                  </a:lnTo>
                  <a:lnTo>
                    <a:pt x="515" y="8"/>
                  </a:lnTo>
                  <a:lnTo>
                    <a:pt x="495" y="6"/>
                  </a:lnTo>
                  <a:lnTo>
                    <a:pt x="475" y="3"/>
                  </a:lnTo>
                  <a:lnTo>
                    <a:pt x="454" y="2"/>
                  </a:lnTo>
                  <a:lnTo>
                    <a:pt x="433" y="0"/>
                  </a:lnTo>
                  <a:lnTo>
                    <a:pt x="412" y="2"/>
                  </a:lnTo>
                  <a:lnTo>
                    <a:pt x="391" y="3"/>
                  </a:lnTo>
                  <a:lnTo>
                    <a:pt x="370" y="6"/>
                  </a:lnTo>
                  <a:lnTo>
                    <a:pt x="351" y="8"/>
                  </a:lnTo>
                  <a:lnTo>
                    <a:pt x="330" y="14"/>
                  </a:lnTo>
                  <a:lnTo>
                    <a:pt x="310" y="19"/>
                  </a:lnTo>
                  <a:lnTo>
                    <a:pt x="289" y="25"/>
                  </a:lnTo>
                  <a:lnTo>
                    <a:pt x="270" y="33"/>
                  </a:lnTo>
                  <a:lnTo>
                    <a:pt x="250" y="41"/>
                  </a:lnTo>
                  <a:lnTo>
                    <a:pt x="232" y="50"/>
                  </a:lnTo>
                  <a:lnTo>
                    <a:pt x="214" y="60"/>
                  </a:lnTo>
                  <a:lnTo>
                    <a:pt x="196" y="72"/>
                  </a:lnTo>
                  <a:lnTo>
                    <a:pt x="177" y="85"/>
                  </a:lnTo>
                  <a:lnTo>
                    <a:pt x="160" y="98"/>
                  </a:lnTo>
                  <a:lnTo>
                    <a:pt x="144" y="113"/>
                  </a:lnTo>
                  <a:lnTo>
                    <a:pt x="128" y="128"/>
                  </a:lnTo>
                  <a:lnTo>
                    <a:pt x="128" y="128"/>
                  </a:lnTo>
                  <a:lnTo>
                    <a:pt x="112" y="144"/>
                  </a:lnTo>
                  <a:lnTo>
                    <a:pt x="98" y="161"/>
                  </a:lnTo>
                  <a:lnTo>
                    <a:pt x="85" y="178"/>
                  </a:lnTo>
                  <a:lnTo>
                    <a:pt x="72" y="196"/>
                  </a:lnTo>
                  <a:lnTo>
                    <a:pt x="60" y="214"/>
                  </a:lnTo>
                  <a:lnTo>
                    <a:pt x="50" y="232"/>
                  </a:lnTo>
                  <a:lnTo>
                    <a:pt x="41" y="251"/>
                  </a:lnTo>
                  <a:lnTo>
                    <a:pt x="33" y="270"/>
                  </a:lnTo>
                  <a:lnTo>
                    <a:pt x="25" y="290"/>
                  </a:lnTo>
                  <a:lnTo>
                    <a:pt x="18" y="311"/>
                  </a:lnTo>
                  <a:lnTo>
                    <a:pt x="13" y="330"/>
                  </a:lnTo>
                  <a:lnTo>
                    <a:pt x="9" y="351"/>
                  </a:lnTo>
                  <a:lnTo>
                    <a:pt x="5" y="371"/>
                  </a:lnTo>
                  <a:lnTo>
                    <a:pt x="3" y="391"/>
                  </a:lnTo>
                  <a:lnTo>
                    <a:pt x="1" y="412"/>
                  </a:lnTo>
                  <a:lnTo>
                    <a:pt x="0" y="433"/>
                  </a:lnTo>
                  <a:lnTo>
                    <a:pt x="1" y="454"/>
                  </a:lnTo>
                  <a:lnTo>
                    <a:pt x="3" y="475"/>
                  </a:lnTo>
                  <a:lnTo>
                    <a:pt x="5" y="496"/>
                  </a:lnTo>
                  <a:lnTo>
                    <a:pt x="9" y="515"/>
                  </a:lnTo>
                  <a:lnTo>
                    <a:pt x="13" y="536"/>
                  </a:lnTo>
                  <a:lnTo>
                    <a:pt x="18" y="556"/>
                  </a:lnTo>
                  <a:lnTo>
                    <a:pt x="25" y="576"/>
                  </a:lnTo>
                  <a:lnTo>
                    <a:pt x="33" y="596"/>
                  </a:lnTo>
                  <a:lnTo>
                    <a:pt x="41" y="615"/>
                  </a:lnTo>
                  <a:lnTo>
                    <a:pt x="50" y="634"/>
                  </a:lnTo>
                  <a:lnTo>
                    <a:pt x="60" y="652"/>
                  </a:lnTo>
                  <a:lnTo>
                    <a:pt x="72" y="670"/>
                  </a:lnTo>
                  <a:lnTo>
                    <a:pt x="85" y="688"/>
                  </a:lnTo>
                  <a:lnTo>
                    <a:pt x="98" y="705"/>
                  </a:lnTo>
                  <a:lnTo>
                    <a:pt x="112" y="722"/>
                  </a:lnTo>
                  <a:lnTo>
                    <a:pt x="128" y="738"/>
                  </a:lnTo>
                  <a:lnTo>
                    <a:pt x="128" y="738"/>
                  </a:lnTo>
                  <a:lnTo>
                    <a:pt x="144" y="754"/>
                  </a:lnTo>
                  <a:lnTo>
                    <a:pt x="160" y="768"/>
                  </a:lnTo>
                  <a:lnTo>
                    <a:pt x="177" y="781"/>
                  </a:lnTo>
                  <a:lnTo>
                    <a:pt x="196" y="794"/>
                  </a:lnTo>
                  <a:lnTo>
                    <a:pt x="214" y="806"/>
                  </a:lnTo>
                  <a:lnTo>
                    <a:pt x="232" y="816"/>
                  </a:lnTo>
                  <a:lnTo>
                    <a:pt x="250" y="825"/>
                  </a:lnTo>
                  <a:lnTo>
                    <a:pt x="270" y="833"/>
                  </a:lnTo>
                  <a:lnTo>
                    <a:pt x="289" y="841"/>
                  </a:lnTo>
                  <a:lnTo>
                    <a:pt x="310" y="847"/>
                  </a:lnTo>
                  <a:lnTo>
                    <a:pt x="330" y="853"/>
                  </a:lnTo>
                  <a:lnTo>
                    <a:pt x="351" y="856"/>
                  </a:lnTo>
                  <a:lnTo>
                    <a:pt x="370" y="860"/>
                  </a:lnTo>
                  <a:lnTo>
                    <a:pt x="391" y="863"/>
                  </a:lnTo>
                  <a:lnTo>
                    <a:pt x="412" y="864"/>
                  </a:lnTo>
                  <a:lnTo>
                    <a:pt x="433" y="866"/>
                  </a:lnTo>
                  <a:lnTo>
                    <a:pt x="454" y="864"/>
                  </a:lnTo>
                  <a:lnTo>
                    <a:pt x="475" y="863"/>
                  </a:lnTo>
                  <a:lnTo>
                    <a:pt x="495" y="860"/>
                  </a:lnTo>
                  <a:lnTo>
                    <a:pt x="515" y="856"/>
                  </a:lnTo>
                  <a:lnTo>
                    <a:pt x="536" y="853"/>
                  </a:lnTo>
                  <a:lnTo>
                    <a:pt x="555" y="847"/>
                  </a:lnTo>
                  <a:lnTo>
                    <a:pt x="576" y="841"/>
                  </a:lnTo>
                  <a:lnTo>
                    <a:pt x="596" y="833"/>
                  </a:lnTo>
                  <a:lnTo>
                    <a:pt x="615" y="825"/>
                  </a:lnTo>
                  <a:lnTo>
                    <a:pt x="633" y="816"/>
                  </a:lnTo>
                  <a:lnTo>
                    <a:pt x="652" y="806"/>
                  </a:lnTo>
                  <a:lnTo>
                    <a:pt x="670" y="794"/>
                  </a:lnTo>
                  <a:lnTo>
                    <a:pt x="688" y="781"/>
                  </a:lnTo>
                  <a:lnTo>
                    <a:pt x="705" y="768"/>
                  </a:lnTo>
                  <a:lnTo>
                    <a:pt x="722" y="754"/>
                  </a:lnTo>
                  <a:lnTo>
                    <a:pt x="738" y="738"/>
                  </a:lnTo>
                  <a:lnTo>
                    <a:pt x="738" y="7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5" name="Freeform 75"/>
            <p:cNvSpPr>
              <a:spLocks/>
            </p:cNvSpPr>
            <p:nvPr userDrawn="1"/>
          </p:nvSpPr>
          <p:spPr bwMode="auto">
            <a:xfrm>
              <a:off x="3789" y="840"/>
              <a:ext cx="196" cy="196"/>
            </a:xfrm>
            <a:custGeom>
              <a:avLst/>
              <a:gdLst>
                <a:gd name="T0" fmla="*/ 683 w 783"/>
                <a:gd name="T1" fmla="*/ 654 h 783"/>
                <a:gd name="T2" fmla="*/ 720 w 783"/>
                <a:gd name="T3" fmla="*/ 608 h 783"/>
                <a:gd name="T4" fmla="*/ 747 w 783"/>
                <a:gd name="T5" fmla="*/ 557 h 783"/>
                <a:gd name="T6" fmla="*/ 768 w 783"/>
                <a:gd name="T7" fmla="*/ 503 h 783"/>
                <a:gd name="T8" fmla="*/ 780 w 783"/>
                <a:gd name="T9" fmla="*/ 449 h 783"/>
                <a:gd name="T10" fmla="*/ 783 w 783"/>
                <a:gd name="T11" fmla="*/ 393 h 783"/>
                <a:gd name="T12" fmla="*/ 780 w 783"/>
                <a:gd name="T13" fmla="*/ 335 h 783"/>
                <a:gd name="T14" fmla="*/ 768 w 783"/>
                <a:gd name="T15" fmla="*/ 281 h 783"/>
                <a:gd name="T16" fmla="*/ 747 w 783"/>
                <a:gd name="T17" fmla="*/ 227 h 783"/>
                <a:gd name="T18" fmla="*/ 720 w 783"/>
                <a:gd name="T19" fmla="*/ 176 h 783"/>
                <a:gd name="T20" fmla="*/ 683 w 783"/>
                <a:gd name="T21" fmla="*/ 129 h 783"/>
                <a:gd name="T22" fmla="*/ 654 w 783"/>
                <a:gd name="T23" fmla="*/ 101 h 783"/>
                <a:gd name="T24" fmla="*/ 608 w 783"/>
                <a:gd name="T25" fmla="*/ 66 h 783"/>
                <a:gd name="T26" fmla="*/ 557 w 783"/>
                <a:gd name="T27" fmla="*/ 37 h 783"/>
                <a:gd name="T28" fmla="*/ 503 w 783"/>
                <a:gd name="T29" fmla="*/ 16 h 783"/>
                <a:gd name="T30" fmla="*/ 449 w 783"/>
                <a:gd name="T31" fmla="*/ 4 h 783"/>
                <a:gd name="T32" fmla="*/ 393 w 783"/>
                <a:gd name="T33" fmla="*/ 0 h 783"/>
                <a:gd name="T34" fmla="*/ 335 w 783"/>
                <a:gd name="T35" fmla="*/ 4 h 783"/>
                <a:gd name="T36" fmla="*/ 280 w 783"/>
                <a:gd name="T37" fmla="*/ 16 h 783"/>
                <a:gd name="T38" fmla="*/ 227 w 783"/>
                <a:gd name="T39" fmla="*/ 37 h 783"/>
                <a:gd name="T40" fmla="*/ 176 w 783"/>
                <a:gd name="T41" fmla="*/ 66 h 783"/>
                <a:gd name="T42" fmla="*/ 129 w 783"/>
                <a:gd name="T43" fmla="*/ 101 h 783"/>
                <a:gd name="T44" fmla="*/ 101 w 783"/>
                <a:gd name="T45" fmla="*/ 129 h 783"/>
                <a:gd name="T46" fmla="*/ 65 w 783"/>
                <a:gd name="T47" fmla="*/ 176 h 783"/>
                <a:gd name="T48" fmla="*/ 37 w 783"/>
                <a:gd name="T49" fmla="*/ 227 h 783"/>
                <a:gd name="T50" fmla="*/ 16 w 783"/>
                <a:gd name="T51" fmla="*/ 281 h 783"/>
                <a:gd name="T52" fmla="*/ 4 w 783"/>
                <a:gd name="T53" fmla="*/ 335 h 783"/>
                <a:gd name="T54" fmla="*/ 0 w 783"/>
                <a:gd name="T55" fmla="*/ 393 h 783"/>
                <a:gd name="T56" fmla="*/ 4 w 783"/>
                <a:gd name="T57" fmla="*/ 449 h 783"/>
                <a:gd name="T58" fmla="*/ 16 w 783"/>
                <a:gd name="T59" fmla="*/ 503 h 783"/>
                <a:gd name="T60" fmla="*/ 37 w 783"/>
                <a:gd name="T61" fmla="*/ 557 h 783"/>
                <a:gd name="T62" fmla="*/ 65 w 783"/>
                <a:gd name="T63" fmla="*/ 608 h 783"/>
                <a:gd name="T64" fmla="*/ 101 w 783"/>
                <a:gd name="T65" fmla="*/ 654 h 783"/>
                <a:gd name="T66" fmla="*/ 129 w 783"/>
                <a:gd name="T67" fmla="*/ 683 h 783"/>
                <a:gd name="T68" fmla="*/ 176 w 783"/>
                <a:gd name="T69" fmla="*/ 718 h 783"/>
                <a:gd name="T70" fmla="*/ 227 w 783"/>
                <a:gd name="T71" fmla="*/ 747 h 783"/>
                <a:gd name="T72" fmla="*/ 280 w 783"/>
                <a:gd name="T73" fmla="*/ 768 h 783"/>
                <a:gd name="T74" fmla="*/ 335 w 783"/>
                <a:gd name="T75" fmla="*/ 780 h 783"/>
                <a:gd name="T76" fmla="*/ 393 w 783"/>
                <a:gd name="T77" fmla="*/ 783 h 783"/>
                <a:gd name="T78" fmla="*/ 449 w 783"/>
                <a:gd name="T79" fmla="*/ 780 h 783"/>
                <a:gd name="T80" fmla="*/ 503 w 783"/>
                <a:gd name="T81" fmla="*/ 768 h 783"/>
                <a:gd name="T82" fmla="*/ 557 w 783"/>
                <a:gd name="T83" fmla="*/ 747 h 783"/>
                <a:gd name="T84" fmla="*/ 608 w 783"/>
                <a:gd name="T85" fmla="*/ 718 h 783"/>
                <a:gd name="T86" fmla="*/ 654 w 783"/>
                <a:gd name="T87" fmla="*/ 6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669" y="669"/>
                  </a:moveTo>
                  <a:lnTo>
                    <a:pt x="669" y="669"/>
                  </a:lnTo>
                  <a:lnTo>
                    <a:pt x="683" y="654"/>
                  </a:lnTo>
                  <a:lnTo>
                    <a:pt x="696" y="639"/>
                  </a:lnTo>
                  <a:lnTo>
                    <a:pt x="708" y="623"/>
                  </a:lnTo>
                  <a:lnTo>
                    <a:pt x="720" y="608"/>
                  </a:lnTo>
                  <a:lnTo>
                    <a:pt x="729" y="591"/>
                  </a:lnTo>
                  <a:lnTo>
                    <a:pt x="739" y="574"/>
                  </a:lnTo>
                  <a:lnTo>
                    <a:pt x="747" y="557"/>
                  </a:lnTo>
                  <a:lnTo>
                    <a:pt x="755" y="540"/>
                  </a:lnTo>
                  <a:lnTo>
                    <a:pt x="761" y="522"/>
                  </a:lnTo>
                  <a:lnTo>
                    <a:pt x="768" y="503"/>
                  </a:lnTo>
                  <a:lnTo>
                    <a:pt x="772" y="485"/>
                  </a:lnTo>
                  <a:lnTo>
                    <a:pt x="777" y="467"/>
                  </a:lnTo>
                  <a:lnTo>
                    <a:pt x="780" y="449"/>
                  </a:lnTo>
                  <a:lnTo>
                    <a:pt x="782" y="429"/>
                  </a:lnTo>
                  <a:lnTo>
                    <a:pt x="783" y="411"/>
                  </a:lnTo>
                  <a:lnTo>
                    <a:pt x="783" y="393"/>
                  </a:lnTo>
                  <a:lnTo>
                    <a:pt x="783" y="373"/>
                  </a:lnTo>
                  <a:lnTo>
                    <a:pt x="782" y="355"/>
                  </a:lnTo>
                  <a:lnTo>
                    <a:pt x="780" y="335"/>
                  </a:lnTo>
                  <a:lnTo>
                    <a:pt x="777" y="317"/>
                  </a:lnTo>
                  <a:lnTo>
                    <a:pt x="772" y="299"/>
                  </a:lnTo>
                  <a:lnTo>
                    <a:pt x="768" y="281"/>
                  </a:lnTo>
                  <a:lnTo>
                    <a:pt x="761" y="262"/>
                  </a:lnTo>
                  <a:lnTo>
                    <a:pt x="755" y="244"/>
                  </a:lnTo>
                  <a:lnTo>
                    <a:pt x="747" y="227"/>
                  </a:lnTo>
                  <a:lnTo>
                    <a:pt x="739" y="210"/>
                  </a:lnTo>
                  <a:lnTo>
                    <a:pt x="729" y="193"/>
                  </a:lnTo>
                  <a:lnTo>
                    <a:pt x="720" y="176"/>
                  </a:lnTo>
                  <a:lnTo>
                    <a:pt x="708" y="161"/>
                  </a:lnTo>
                  <a:lnTo>
                    <a:pt x="696" y="145"/>
                  </a:lnTo>
                  <a:lnTo>
                    <a:pt x="683" y="129"/>
                  </a:lnTo>
                  <a:lnTo>
                    <a:pt x="669" y="115"/>
                  </a:lnTo>
                  <a:lnTo>
                    <a:pt x="669" y="115"/>
                  </a:lnTo>
                  <a:lnTo>
                    <a:pt x="654" y="101"/>
                  </a:lnTo>
                  <a:lnTo>
                    <a:pt x="639" y="88"/>
                  </a:lnTo>
                  <a:lnTo>
                    <a:pt x="623" y="76"/>
                  </a:lnTo>
                  <a:lnTo>
                    <a:pt x="608" y="66"/>
                  </a:lnTo>
                  <a:lnTo>
                    <a:pt x="591" y="55"/>
                  </a:lnTo>
                  <a:lnTo>
                    <a:pt x="574" y="45"/>
                  </a:lnTo>
                  <a:lnTo>
                    <a:pt x="557" y="37"/>
                  </a:lnTo>
                  <a:lnTo>
                    <a:pt x="540" y="29"/>
                  </a:lnTo>
                  <a:lnTo>
                    <a:pt x="522" y="23"/>
                  </a:lnTo>
                  <a:lnTo>
                    <a:pt x="503" y="16"/>
                  </a:lnTo>
                  <a:lnTo>
                    <a:pt x="485" y="12"/>
                  </a:lnTo>
                  <a:lnTo>
                    <a:pt x="467" y="8"/>
                  </a:lnTo>
                  <a:lnTo>
                    <a:pt x="449" y="4"/>
                  </a:lnTo>
                  <a:lnTo>
                    <a:pt x="429" y="2"/>
                  </a:lnTo>
                  <a:lnTo>
                    <a:pt x="411" y="0"/>
                  </a:lnTo>
                  <a:lnTo>
                    <a:pt x="393" y="0"/>
                  </a:lnTo>
                  <a:lnTo>
                    <a:pt x="373" y="0"/>
                  </a:lnTo>
                  <a:lnTo>
                    <a:pt x="355" y="2"/>
                  </a:lnTo>
                  <a:lnTo>
                    <a:pt x="335" y="4"/>
                  </a:lnTo>
                  <a:lnTo>
                    <a:pt x="317" y="8"/>
                  </a:lnTo>
                  <a:lnTo>
                    <a:pt x="299" y="12"/>
                  </a:lnTo>
                  <a:lnTo>
                    <a:pt x="280" y="16"/>
                  </a:lnTo>
                  <a:lnTo>
                    <a:pt x="262" y="23"/>
                  </a:lnTo>
                  <a:lnTo>
                    <a:pt x="244" y="29"/>
                  </a:lnTo>
                  <a:lnTo>
                    <a:pt x="227" y="37"/>
                  </a:lnTo>
                  <a:lnTo>
                    <a:pt x="210" y="45"/>
                  </a:lnTo>
                  <a:lnTo>
                    <a:pt x="193" y="55"/>
                  </a:lnTo>
                  <a:lnTo>
                    <a:pt x="176" y="66"/>
                  </a:lnTo>
                  <a:lnTo>
                    <a:pt x="161" y="76"/>
                  </a:lnTo>
                  <a:lnTo>
                    <a:pt x="145" y="88"/>
                  </a:lnTo>
                  <a:lnTo>
                    <a:pt x="129" y="101"/>
                  </a:lnTo>
                  <a:lnTo>
                    <a:pt x="115" y="115"/>
                  </a:lnTo>
                  <a:lnTo>
                    <a:pt x="115" y="115"/>
                  </a:lnTo>
                  <a:lnTo>
                    <a:pt x="101" y="129"/>
                  </a:lnTo>
                  <a:lnTo>
                    <a:pt x="88" y="145"/>
                  </a:lnTo>
                  <a:lnTo>
                    <a:pt x="76" y="161"/>
                  </a:lnTo>
                  <a:lnTo>
                    <a:pt x="65" y="176"/>
                  </a:lnTo>
                  <a:lnTo>
                    <a:pt x="55" y="193"/>
                  </a:lnTo>
                  <a:lnTo>
                    <a:pt x="45" y="210"/>
                  </a:lnTo>
                  <a:lnTo>
                    <a:pt x="37" y="227"/>
                  </a:lnTo>
                  <a:lnTo>
                    <a:pt x="29" y="244"/>
                  </a:lnTo>
                  <a:lnTo>
                    <a:pt x="22" y="262"/>
                  </a:lnTo>
                  <a:lnTo>
                    <a:pt x="16" y="281"/>
                  </a:lnTo>
                  <a:lnTo>
                    <a:pt x="12" y="299"/>
                  </a:lnTo>
                  <a:lnTo>
                    <a:pt x="8" y="317"/>
                  </a:lnTo>
                  <a:lnTo>
                    <a:pt x="4" y="335"/>
                  </a:lnTo>
                  <a:lnTo>
                    <a:pt x="2" y="355"/>
                  </a:lnTo>
                  <a:lnTo>
                    <a:pt x="0" y="373"/>
                  </a:lnTo>
                  <a:lnTo>
                    <a:pt x="0" y="393"/>
                  </a:lnTo>
                  <a:lnTo>
                    <a:pt x="0" y="411"/>
                  </a:lnTo>
                  <a:lnTo>
                    <a:pt x="2" y="429"/>
                  </a:lnTo>
                  <a:lnTo>
                    <a:pt x="4" y="449"/>
                  </a:lnTo>
                  <a:lnTo>
                    <a:pt x="8" y="467"/>
                  </a:lnTo>
                  <a:lnTo>
                    <a:pt x="12" y="485"/>
                  </a:lnTo>
                  <a:lnTo>
                    <a:pt x="16" y="503"/>
                  </a:lnTo>
                  <a:lnTo>
                    <a:pt x="22" y="522"/>
                  </a:lnTo>
                  <a:lnTo>
                    <a:pt x="29" y="540"/>
                  </a:lnTo>
                  <a:lnTo>
                    <a:pt x="37" y="557"/>
                  </a:lnTo>
                  <a:lnTo>
                    <a:pt x="45" y="574"/>
                  </a:lnTo>
                  <a:lnTo>
                    <a:pt x="55" y="591"/>
                  </a:lnTo>
                  <a:lnTo>
                    <a:pt x="65" y="608"/>
                  </a:lnTo>
                  <a:lnTo>
                    <a:pt x="76" y="623"/>
                  </a:lnTo>
                  <a:lnTo>
                    <a:pt x="88" y="639"/>
                  </a:lnTo>
                  <a:lnTo>
                    <a:pt x="101" y="654"/>
                  </a:lnTo>
                  <a:lnTo>
                    <a:pt x="115" y="669"/>
                  </a:lnTo>
                  <a:lnTo>
                    <a:pt x="115" y="669"/>
                  </a:lnTo>
                  <a:lnTo>
                    <a:pt x="129" y="683"/>
                  </a:lnTo>
                  <a:lnTo>
                    <a:pt x="145" y="696"/>
                  </a:lnTo>
                  <a:lnTo>
                    <a:pt x="161" y="708"/>
                  </a:lnTo>
                  <a:lnTo>
                    <a:pt x="176" y="718"/>
                  </a:lnTo>
                  <a:lnTo>
                    <a:pt x="193" y="729"/>
                  </a:lnTo>
                  <a:lnTo>
                    <a:pt x="210" y="739"/>
                  </a:lnTo>
                  <a:lnTo>
                    <a:pt x="227" y="747"/>
                  </a:lnTo>
                  <a:lnTo>
                    <a:pt x="244" y="755"/>
                  </a:lnTo>
                  <a:lnTo>
                    <a:pt x="262" y="761"/>
                  </a:lnTo>
                  <a:lnTo>
                    <a:pt x="280" y="768"/>
                  </a:lnTo>
                  <a:lnTo>
                    <a:pt x="299" y="772"/>
                  </a:lnTo>
                  <a:lnTo>
                    <a:pt x="317" y="777"/>
                  </a:lnTo>
                  <a:lnTo>
                    <a:pt x="335" y="780"/>
                  </a:lnTo>
                  <a:lnTo>
                    <a:pt x="355" y="782"/>
                  </a:lnTo>
                  <a:lnTo>
                    <a:pt x="373" y="783"/>
                  </a:lnTo>
                  <a:lnTo>
                    <a:pt x="393" y="783"/>
                  </a:lnTo>
                  <a:lnTo>
                    <a:pt x="411" y="783"/>
                  </a:lnTo>
                  <a:lnTo>
                    <a:pt x="429" y="782"/>
                  </a:lnTo>
                  <a:lnTo>
                    <a:pt x="449" y="780"/>
                  </a:lnTo>
                  <a:lnTo>
                    <a:pt x="467" y="777"/>
                  </a:lnTo>
                  <a:lnTo>
                    <a:pt x="485" y="772"/>
                  </a:lnTo>
                  <a:lnTo>
                    <a:pt x="503" y="768"/>
                  </a:lnTo>
                  <a:lnTo>
                    <a:pt x="522" y="761"/>
                  </a:lnTo>
                  <a:lnTo>
                    <a:pt x="540" y="755"/>
                  </a:lnTo>
                  <a:lnTo>
                    <a:pt x="557" y="747"/>
                  </a:lnTo>
                  <a:lnTo>
                    <a:pt x="574" y="739"/>
                  </a:lnTo>
                  <a:lnTo>
                    <a:pt x="591" y="729"/>
                  </a:lnTo>
                  <a:lnTo>
                    <a:pt x="608" y="718"/>
                  </a:lnTo>
                  <a:lnTo>
                    <a:pt x="623" y="708"/>
                  </a:lnTo>
                  <a:lnTo>
                    <a:pt x="639" y="696"/>
                  </a:lnTo>
                  <a:lnTo>
                    <a:pt x="654" y="683"/>
                  </a:lnTo>
                  <a:lnTo>
                    <a:pt x="669" y="669"/>
                  </a:lnTo>
                  <a:lnTo>
                    <a:pt x="669" y="6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6" name="Freeform 76"/>
            <p:cNvSpPr>
              <a:spLocks/>
            </p:cNvSpPr>
            <p:nvPr userDrawn="1"/>
          </p:nvSpPr>
          <p:spPr bwMode="auto">
            <a:xfrm>
              <a:off x="3978" y="1029"/>
              <a:ext cx="176" cy="176"/>
            </a:xfrm>
            <a:custGeom>
              <a:avLst/>
              <a:gdLst>
                <a:gd name="T0" fmla="*/ 612 w 701"/>
                <a:gd name="T1" fmla="*/ 585 h 701"/>
                <a:gd name="T2" fmla="*/ 644 w 701"/>
                <a:gd name="T3" fmla="*/ 544 h 701"/>
                <a:gd name="T4" fmla="*/ 670 w 701"/>
                <a:gd name="T5" fmla="*/ 498 h 701"/>
                <a:gd name="T6" fmla="*/ 687 w 701"/>
                <a:gd name="T7" fmla="*/ 451 h 701"/>
                <a:gd name="T8" fmla="*/ 699 w 701"/>
                <a:gd name="T9" fmla="*/ 402 h 701"/>
                <a:gd name="T10" fmla="*/ 701 w 701"/>
                <a:gd name="T11" fmla="*/ 351 h 701"/>
                <a:gd name="T12" fmla="*/ 699 w 701"/>
                <a:gd name="T13" fmla="*/ 300 h 701"/>
                <a:gd name="T14" fmla="*/ 687 w 701"/>
                <a:gd name="T15" fmla="*/ 251 h 701"/>
                <a:gd name="T16" fmla="*/ 670 w 701"/>
                <a:gd name="T17" fmla="*/ 204 h 701"/>
                <a:gd name="T18" fmla="*/ 644 w 701"/>
                <a:gd name="T19" fmla="*/ 158 h 701"/>
                <a:gd name="T20" fmla="*/ 612 w 701"/>
                <a:gd name="T21" fmla="*/ 116 h 701"/>
                <a:gd name="T22" fmla="*/ 587 w 701"/>
                <a:gd name="T23" fmla="*/ 90 h 701"/>
                <a:gd name="T24" fmla="*/ 544 w 701"/>
                <a:gd name="T25" fmla="*/ 58 h 701"/>
                <a:gd name="T26" fmla="*/ 498 w 701"/>
                <a:gd name="T27" fmla="*/ 33 h 701"/>
                <a:gd name="T28" fmla="*/ 451 w 701"/>
                <a:gd name="T29" fmla="*/ 15 h 701"/>
                <a:gd name="T30" fmla="*/ 402 w 701"/>
                <a:gd name="T31" fmla="*/ 3 h 701"/>
                <a:gd name="T32" fmla="*/ 351 w 701"/>
                <a:gd name="T33" fmla="*/ 0 h 701"/>
                <a:gd name="T34" fmla="*/ 300 w 701"/>
                <a:gd name="T35" fmla="*/ 3 h 701"/>
                <a:gd name="T36" fmla="*/ 251 w 701"/>
                <a:gd name="T37" fmla="*/ 15 h 701"/>
                <a:gd name="T38" fmla="*/ 204 w 701"/>
                <a:gd name="T39" fmla="*/ 33 h 701"/>
                <a:gd name="T40" fmla="*/ 158 w 701"/>
                <a:gd name="T41" fmla="*/ 58 h 701"/>
                <a:gd name="T42" fmla="*/ 116 w 701"/>
                <a:gd name="T43" fmla="*/ 90 h 701"/>
                <a:gd name="T44" fmla="*/ 90 w 701"/>
                <a:gd name="T45" fmla="*/ 116 h 701"/>
                <a:gd name="T46" fmla="*/ 58 w 701"/>
                <a:gd name="T47" fmla="*/ 158 h 701"/>
                <a:gd name="T48" fmla="*/ 33 w 701"/>
                <a:gd name="T49" fmla="*/ 204 h 701"/>
                <a:gd name="T50" fmla="*/ 15 w 701"/>
                <a:gd name="T51" fmla="*/ 251 h 701"/>
                <a:gd name="T52" fmla="*/ 3 w 701"/>
                <a:gd name="T53" fmla="*/ 300 h 701"/>
                <a:gd name="T54" fmla="*/ 0 w 701"/>
                <a:gd name="T55" fmla="*/ 351 h 701"/>
                <a:gd name="T56" fmla="*/ 3 w 701"/>
                <a:gd name="T57" fmla="*/ 402 h 701"/>
                <a:gd name="T58" fmla="*/ 15 w 701"/>
                <a:gd name="T59" fmla="*/ 451 h 701"/>
                <a:gd name="T60" fmla="*/ 33 w 701"/>
                <a:gd name="T61" fmla="*/ 498 h 701"/>
                <a:gd name="T62" fmla="*/ 58 w 701"/>
                <a:gd name="T63" fmla="*/ 544 h 701"/>
                <a:gd name="T64" fmla="*/ 90 w 701"/>
                <a:gd name="T65" fmla="*/ 585 h 701"/>
                <a:gd name="T66" fmla="*/ 116 w 701"/>
                <a:gd name="T67" fmla="*/ 611 h 701"/>
                <a:gd name="T68" fmla="*/ 158 w 701"/>
                <a:gd name="T69" fmla="*/ 644 h 701"/>
                <a:gd name="T70" fmla="*/ 204 w 701"/>
                <a:gd name="T71" fmla="*/ 669 h 701"/>
                <a:gd name="T72" fmla="*/ 251 w 701"/>
                <a:gd name="T73" fmla="*/ 687 h 701"/>
                <a:gd name="T74" fmla="*/ 300 w 701"/>
                <a:gd name="T75" fmla="*/ 699 h 701"/>
                <a:gd name="T76" fmla="*/ 351 w 701"/>
                <a:gd name="T77" fmla="*/ 701 h 701"/>
                <a:gd name="T78" fmla="*/ 402 w 701"/>
                <a:gd name="T79" fmla="*/ 699 h 701"/>
                <a:gd name="T80" fmla="*/ 451 w 701"/>
                <a:gd name="T81" fmla="*/ 687 h 701"/>
                <a:gd name="T82" fmla="*/ 498 w 701"/>
                <a:gd name="T83" fmla="*/ 669 h 701"/>
                <a:gd name="T84" fmla="*/ 544 w 701"/>
                <a:gd name="T85" fmla="*/ 644 h 701"/>
                <a:gd name="T86" fmla="*/ 587 w 701"/>
                <a:gd name="T87" fmla="*/ 61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600" y="600"/>
                  </a:moveTo>
                  <a:lnTo>
                    <a:pt x="600" y="600"/>
                  </a:lnTo>
                  <a:lnTo>
                    <a:pt x="612" y="585"/>
                  </a:lnTo>
                  <a:lnTo>
                    <a:pt x="623" y="572"/>
                  </a:lnTo>
                  <a:lnTo>
                    <a:pt x="634" y="558"/>
                  </a:lnTo>
                  <a:lnTo>
                    <a:pt x="644" y="544"/>
                  </a:lnTo>
                  <a:lnTo>
                    <a:pt x="653" y="529"/>
                  </a:lnTo>
                  <a:lnTo>
                    <a:pt x="662" y="514"/>
                  </a:lnTo>
                  <a:lnTo>
                    <a:pt x="670" y="498"/>
                  </a:lnTo>
                  <a:lnTo>
                    <a:pt x="677" y="482"/>
                  </a:lnTo>
                  <a:lnTo>
                    <a:pt x="682" y="467"/>
                  </a:lnTo>
                  <a:lnTo>
                    <a:pt x="687" y="451"/>
                  </a:lnTo>
                  <a:lnTo>
                    <a:pt x="692" y="434"/>
                  </a:lnTo>
                  <a:lnTo>
                    <a:pt x="696" y="417"/>
                  </a:lnTo>
                  <a:lnTo>
                    <a:pt x="699" y="402"/>
                  </a:lnTo>
                  <a:lnTo>
                    <a:pt x="700" y="385"/>
                  </a:lnTo>
                  <a:lnTo>
                    <a:pt x="701" y="368"/>
                  </a:lnTo>
                  <a:lnTo>
                    <a:pt x="701" y="351"/>
                  </a:lnTo>
                  <a:lnTo>
                    <a:pt x="701" y="334"/>
                  </a:lnTo>
                  <a:lnTo>
                    <a:pt x="700" y="317"/>
                  </a:lnTo>
                  <a:lnTo>
                    <a:pt x="699" y="300"/>
                  </a:lnTo>
                  <a:lnTo>
                    <a:pt x="696" y="284"/>
                  </a:lnTo>
                  <a:lnTo>
                    <a:pt x="692" y="267"/>
                  </a:lnTo>
                  <a:lnTo>
                    <a:pt x="687" y="251"/>
                  </a:lnTo>
                  <a:lnTo>
                    <a:pt x="682" y="235"/>
                  </a:lnTo>
                  <a:lnTo>
                    <a:pt x="677" y="219"/>
                  </a:lnTo>
                  <a:lnTo>
                    <a:pt x="670" y="204"/>
                  </a:lnTo>
                  <a:lnTo>
                    <a:pt x="662" y="188"/>
                  </a:lnTo>
                  <a:lnTo>
                    <a:pt x="653" y="172"/>
                  </a:lnTo>
                  <a:lnTo>
                    <a:pt x="644" y="158"/>
                  </a:lnTo>
                  <a:lnTo>
                    <a:pt x="634" y="144"/>
                  </a:lnTo>
                  <a:lnTo>
                    <a:pt x="623" y="129"/>
                  </a:lnTo>
                  <a:lnTo>
                    <a:pt x="612" y="116"/>
                  </a:lnTo>
                  <a:lnTo>
                    <a:pt x="600" y="103"/>
                  </a:lnTo>
                  <a:lnTo>
                    <a:pt x="600" y="103"/>
                  </a:lnTo>
                  <a:lnTo>
                    <a:pt x="587" y="90"/>
                  </a:lnTo>
                  <a:lnTo>
                    <a:pt x="572" y="79"/>
                  </a:lnTo>
                  <a:lnTo>
                    <a:pt x="558" y="68"/>
                  </a:lnTo>
                  <a:lnTo>
                    <a:pt x="544" y="58"/>
                  </a:lnTo>
                  <a:lnTo>
                    <a:pt x="529" y="49"/>
                  </a:lnTo>
                  <a:lnTo>
                    <a:pt x="514" y="39"/>
                  </a:lnTo>
                  <a:lnTo>
                    <a:pt x="498" y="33"/>
                  </a:lnTo>
                  <a:lnTo>
                    <a:pt x="483" y="25"/>
                  </a:lnTo>
                  <a:lnTo>
                    <a:pt x="467" y="20"/>
                  </a:lnTo>
                  <a:lnTo>
                    <a:pt x="451" y="15"/>
                  </a:lnTo>
                  <a:lnTo>
                    <a:pt x="434" y="10"/>
                  </a:lnTo>
                  <a:lnTo>
                    <a:pt x="419" y="7"/>
                  </a:lnTo>
                  <a:lnTo>
                    <a:pt x="402" y="3"/>
                  </a:lnTo>
                  <a:lnTo>
                    <a:pt x="385" y="2"/>
                  </a:lnTo>
                  <a:lnTo>
                    <a:pt x="368" y="0"/>
                  </a:lnTo>
                  <a:lnTo>
                    <a:pt x="351" y="0"/>
                  </a:lnTo>
                  <a:lnTo>
                    <a:pt x="334" y="0"/>
                  </a:lnTo>
                  <a:lnTo>
                    <a:pt x="317" y="2"/>
                  </a:lnTo>
                  <a:lnTo>
                    <a:pt x="300" y="3"/>
                  </a:lnTo>
                  <a:lnTo>
                    <a:pt x="284" y="7"/>
                  </a:lnTo>
                  <a:lnTo>
                    <a:pt x="268" y="10"/>
                  </a:lnTo>
                  <a:lnTo>
                    <a:pt x="251" y="15"/>
                  </a:lnTo>
                  <a:lnTo>
                    <a:pt x="235" y="20"/>
                  </a:lnTo>
                  <a:lnTo>
                    <a:pt x="219" y="25"/>
                  </a:lnTo>
                  <a:lnTo>
                    <a:pt x="204" y="33"/>
                  </a:lnTo>
                  <a:lnTo>
                    <a:pt x="188" y="39"/>
                  </a:lnTo>
                  <a:lnTo>
                    <a:pt x="172" y="49"/>
                  </a:lnTo>
                  <a:lnTo>
                    <a:pt x="158" y="58"/>
                  </a:lnTo>
                  <a:lnTo>
                    <a:pt x="144" y="68"/>
                  </a:lnTo>
                  <a:lnTo>
                    <a:pt x="129" y="79"/>
                  </a:lnTo>
                  <a:lnTo>
                    <a:pt x="116" y="90"/>
                  </a:lnTo>
                  <a:lnTo>
                    <a:pt x="103" y="103"/>
                  </a:lnTo>
                  <a:lnTo>
                    <a:pt x="103" y="103"/>
                  </a:lnTo>
                  <a:lnTo>
                    <a:pt x="90" y="116"/>
                  </a:lnTo>
                  <a:lnTo>
                    <a:pt x="79" y="129"/>
                  </a:lnTo>
                  <a:lnTo>
                    <a:pt x="68" y="144"/>
                  </a:lnTo>
                  <a:lnTo>
                    <a:pt x="58" y="158"/>
                  </a:lnTo>
                  <a:lnTo>
                    <a:pt x="49" y="172"/>
                  </a:lnTo>
                  <a:lnTo>
                    <a:pt x="39" y="188"/>
                  </a:lnTo>
                  <a:lnTo>
                    <a:pt x="33" y="204"/>
                  </a:lnTo>
                  <a:lnTo>
                    <a:pt x="25" y="219"/>
                  </a:lnTo>
                  <a:lnTo>
                    <a:pt x="20" y="235"/>
                  </a:lnTo>
                  <a:lnTo>
                    <a:pt x="15" y="251"/>
                  </a:lnTo>
                  <a:lnTo>
                    <a:pt x="10" y="267"/>
                  </a:lnTo>
                  <a:lnTo>
                    <a:pt x="7" y="284"/>
                  </a:lnTo>
                  <a:lnTo>
                    <a:pt x="3" y="300"/>
                  </a:lnTo>
                  <a:lnTo>
                    <a:pt x="2" y="317"/>
                  </a:lnTo>
                  <a:lnTo>
                    <a:pt x="0" y="334"/>
                  </a:lnTo>
                  <a:lnTo>
                    <a:pt x="0" y="351"/>
                  </a:lnTo>
                  <a:lnTo>
                    <a:pt x="0" y="368"/>
                  </a:lnTo>
                  <a:lnTo>
                    <a:pt x="2" y="385"/>
                  </a:lnTo>
                  <a:lnTo>
                    <a:pt x="3" y="402"/>
                  </a:lnTo>
                  <a:lnTo>
                    <a:pt x="7" y="417"/>
                  </a:lnTo>
                  <a:lnTo>
                    <a:pt x="10" y="434"/>
                  </a:lnTo>
                  <a:lnTo>
                    <a:pt x="15" y="451"/>
                  </a:lnTo>
                  <a:lnTo>
                    <a:pt x="20" y="467"/>
                  </a:lnTo>
                  <a:lnTo>
                    <a:pt x="25" y="482"/>
                  </a:lnTo>
                  <a:lnTo>
                    <a:pt x="33" y="498"/>
                  </a:lnTo>
                  <a:lnTo>
                    <a:pt x="39" y="514"/>
                  </a:lnTo>
                  <a:lnTo>
                    <a:pt x="49" y="529"/>
                  </a:lnTo>
                  <a:lnTo>
                    <a:pt x="58" y="544"/>
                  </a:lnTo>
                  <a:lnTo>
                    <a:pt x="68" y="558"/>
                  </a:lnTo>
                  <a:lnTo>
                    <a:pt x="79" y="572"/>
                  </a:lnTo>
                  <a:lnTo>
                    <a:pt x="90" y="585"/>
                  </a:lnTo>
                  <a:lnTo>
                    <a:pt x="103" y="600"/>
                  </a:lnTo>
                  <a:lnTo>
                    <a:pt x="103" y="600"/>
                  </a:lnTo>
                  <a:lnTo>
                    <a:pt x="116" y="611"/>
                  </a:lnTo>
                  <a:lnTo>
                    <a:pt x="129" y="623"/>
                  </a:lnTo>
                  <a:lnTo>
                    <a:pt x="144" y="634"/>
                  </a:lnTo>
                  <a:lnTo>
                    <a:pt x="158" y="644"/>
                  </a:lnTo>
                  <a:lnTo>
                    <a:pt x="172" y="653"/>
                  </a:lnTo>
                  <a:lnTo>
                    <a:pt x="188" y="662"/>
                  </a:lnTo>
                  <a:lnTo>
                    <a:pt x="204" y="669"/>
                  </a:lnTo>
                  <a:lnTo>
                    <a:pt x="219" y="677"/>
                  </a:lnTo>
                  <a:lnTo>
                    <a:pt x="235" y="682"/>
                  </a:lnTo>
                  <a:lnTo>
                    <a:pt x="251" y="687"/>
                  </a:lnTo>
                  <a:lnTo>
                    <a:pt x="268" y="692"/>
                  </a:lnTo>
                  <a:lnTo>
                    <a:pt x="284" y="695"/>
                  </a:lnTo>
                  <a:lnTo>
                    <a:pt x="300" y="699"/>
                  </a:lnTo>
                  <a:lnTo>
                    <a:pt x="317" y="700"/>
                  </a:lnTo>
                  <a:lnTo>
                    <a:pt x="334" y="701"/>
                  </a:lnTo>
                  <a:lnTo>
                    <a:pt x="351" y="701"/>
                  </a:lnTo>
                  <a:lnTo>
                    <a:pt x="368" y="701"/>
                  </a:lnTo>
                  <a:lnTo>
                    <a:pt x="385" y="700"/>
                  </a:lnTo>
                  <a:lnTo>
                    <a:pt x="402" y="699"/>
                  </a:lnTo>
                  <a:lnTo>
                    <a:pt x="419" y="695"/>
                  </a:lnTo>
                  <a:lnTo>
                    <a:pt x="434" y="692"/>
                  </a:lnTo>
                  <a:lnTo>
                    <a:pt x="451" y="687"/>
                  </a:lnTo>
                  <a:lnTo>
                    <a:pt x="467" y="682"/>
                  </a:lnTo>
                  <a:lnTo>
                    <a:pt x="483" y="677"/>
                  </a:lnTo>
                  <a:lnTo>
                    <a:pt x="498" y="669"/>
                  </a:lnTo>
                  <a:lnTo>
                    <a:pt x="514" y="662"/>
                  </a:lnTo>
                  <a:lnTo>
                    <a:pt x="529" y="653"/>
                  </a:lnTo>
                  <a:lnTo>
                    <a:pt x="544" y="644"/>
                  </a:lnTo>
                  <a:lnTo>
                    <a:pt x="558" y="634"/>
                  </a:lnTo>
                  <a:lnTo>
                    <a:pt x="572" y="623"/>
                  </a:lnTo>
                  <a:lnTo>
                    <a:pt x="587" y="611"/>
                  </a:lnTo>
                  <a:lnTo>
                    <a:pt x="600" y="600"/>
                  </a:lnTo>
                  <a:lnTo>
                    <a:pt x="600" y="6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7" name="Freeform 77"/>
            <p:cNvSpPr>
              <a:spLocks/>
            </p:cNvSpPr>
            <p:nvPr userDrawn="1"/>
          </p:nvSpPr>
          <p:spPr bwMode="auto">
            <a:xfrm>
              <a:off x="4167" y="1218"/>
              <a:ext cx="156" cy="156"/>
            </a:xfrm>
            <a:custGeom>
              <a:avLst/>
              <a:gdLst>
                <a:gd name="T0" fmla="*/ 531 w 622"/>
                <a:gd name="T1" fmla="*/ 91 h 622"/>
                <a:gd name="T2" fmla="*/ 507 w 622"/>
                <a:gd name="T3" fmla="*/ 70 h 622"/>
                <a:gd name="T4" fmla="*/ 482 w 622"/>
                <a:gd name="T5" fmla="*/ 51 h 622"/>
                <a:gd name="T6" fmla="*/ 428 w 622"/>
                <a:gd name="T7" fmla="*/ 24 h 622"/>
                <a:gd name="T8" fmla="*/ 370 w 622"/>
                <a:gd name="T9" fmla="*/ 7 h 622"/>
                <a:gd name="T10" fmla="*/ 312 w 622"/>
                <a:gd name="T11" fmla="*/ 0 h 622"/>
                <a:gd name="T12" fmla="*/ 252 w 622"/>
                <a:gd name="T13" fmla="*/ 7 h 622"/>
                <a:gd name="T14" fmla="*/ 194 w 622"/>
                <a:gd name="T15" fmla="*/ 24 h 622"/>
                <a:gd name="T16" fmla="*/ 140 w 622"/>
                <a:gd name="T17" fmla="*/ 51 h 622"/>
                <a:gd name="T18" fmla="*/ 115 w 622"/>
                <a:gd name="T19" fmla="*/ 70 h 622"/>
                <a:gd name="T20" fmla="*/ 91 w 622"/>
                <a:gd name="T21" fmla="*/ 91 h 622"/>
                <a:gd name="T22" fmla="*/ 81 w 622"/>
                <a:gd name="T23" fmla="*/ 103 h 622"/>
                <a:gd name="T24" fmla="*/ 60 w 622"/>
                <a:gd name="T25" fmla="*/ 128 h 622"/>
                <a:gd name="T26" fmla="*/ 37 w 622"/>
                <a:gd name="T27" fmla="*/ 167 h 622"/>
                <a:gd name="T28" fmla="*/ 13 w 622"/>
                <a:gd name="T29" fmla="*/ 223 h 622"/>
                <a:gd name="T30" fmla="*/ 1 w 622"/>
                <a:gd name="T31" fmla="*/ 281 h 622"/>
                <a:gd name="T32" fmla="*/ 1 w 622"/>
                <a:gd name="T33" fmla="*/ 340 h 622"/>
                <a:gd name="T34" fmla="*/ 13 w 622"/>
                <a:gd name="T35" fmla="*/ 399 h 622"/>
                <a:gd name="T36" fmla="*/ 37 w 622"/>
                <a:gd name="T37" fmla="*/ 455 h 622"/>
                <a:gd name="T38" fmla="*/ 60 w 622"/>
                <a:gd name="T39" fmla="*/ 494 h 622"/>
                <a:gd name="T40" fmla="*/ 81 w 622"/>
                <a:gd name="T41" fmla="*/ 519 h 622"/>
                <a:gd name="T42" fmla="*/ 91 w 622"/>
                <a:gd name="T43" fmla="*/ 530 h 622"/>
                <a:gd name="T44" fmla="*/ 115 w 622"/>
                <a:gd name="T45" fmla="*/ 551 h 622"/>
                <a:gd name="T46" fmla="*/ 140 w 622"/>
                <a:gd name="T47" fmla="*/ 571 h 622"/>
                <a:gd name="T48" fmla="*/ 194 w 622"/>
                <a:gd name="T49" fmla="*/ 598 h 622"/>
                <a:gd name="T50" fmla="*/ 252 w 622"/>
                <a:gd name="T51" fmla="*/ 615 h 622"/>
                <a:gd name="T52" fmla="*/ 312 w 622"/>
                <a:gd name="T53" fmla="*/ 622 h 622"/>
                <a:gd name="T54" fmla="*/ 370 w 622"/>
                <a:gd name="T55" fmla="*/ 615 h 622"/>
                <a:gd name="T56" fmla="*/ 428 w 622"/>
                <a:gd name="T57" fmla="*/ 598 h 622"/>
                <a:gd name="T58" fmla="*/ 482 w 622"/>
                <a:gd name="T59" fmla="*/ 571 h 622"/>
                <a:gd name="T60" fmla="*/ 507 w 622"/>
                <a:gd name="T61" fmla="*/ 551 h 622"/>
                <a:gd name="T62" fmla="*/ 531 w 622"/>
                <a:gd name="T63" fmla="*/ 530 h 622"/>
                <a:gd name="T64" fmla="*/ 542 w 622"/>
                <a:gd name="T65" fmla="*/ 519 h 622"/>
                <a:gd name="T66" fmla="*/ 562 w 622"/>
                <a:gd name="T67" fmla="*/ 494 h 622"/>
                <a:gd name="T68" fmla="*/ 587 w 622"/>
                <a:gd name="T69" fmla="*/ 455 h 622"/>
                <a:gd name="T70" fmla="*/ 609 w 622"/>
                <a:gd name="T71" fmla="*/ 399 h 622"/>
                <a:gd name="T72" fmla="*/ 620 w 622"/>
                <a:gd name="T73" fmla="*/ 340 h 622"/>
                <a:gd name="T74" fmla="*/ 620 w 622"/>
                <a:gd name="T75" fmla="*/ 281 h 622"/>
                <a:gd name="T76" fmla="*/ 609 w 622"/>
                <a:gd name="T77" fmla="*/ 223 h 622"/>
                <a:gd name="T78" fmla="*/ 587 w 622"/>
                <a:gd name="T79" fmla="*/ 167 h 622"/>
                <a:gd name="T80" fmla="*/ 562 w 622"/>
                <a:gd name="T81" fmla="*/ 128 h 622"/>
                <a:gd name="T82" fmla="*/ 542 w 622"/>
                <a:gd name="T83" fmla="*/ 103 h 622"/>
                <a:gd name="T84" fmla="*/ 531 w 622"/>
                <a:gd name="T85" fmla="*/ 9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622">
                  <a:moveTo>
                    <a:pt x="531" y="91"/>
                  </a:moveTo>
                  <a:lnTo>
                    <a:pt x="531" y="91"/>
                  </a:lnTo>
                  <a:lnTo>
                    <a:pt x="519" y="81"/>
                  </a:lnTo>
                  <a:lnTo>
                    <a:pt x="507" y="70"/>
                  </a:lnTo>
                  <a:lnTo>
                    <a:pt x="494" y="60"/>
                  </a:lnTo>
                  <a:lnTo>
                    <a:pt x="482" y="51"/>
                  </a:lnTo>
                  <a:lnTo>
                    <a:pt x="455" y="35"/>
                  </a:lnTo>
                  <a:lnTo>
                    <a:pt x="428" y="24"/>
                  </a:lnTo>
                  <a:lnTo>
                    <a:pt x="399" y="13"/>
                  </a:lnTo>
                  <a:lnTo>
                    <a:pt x="370" y="7"/>
                  </a:lnTo>
                  <a:lnTo>
                    <a:pt x="340" y="1"/>
                  </a:lnTo>
                  <a:lnTo>
                    <a:pt x="312" y="0"/>
                  </a:lnTo>
                  <a:lnTo>
                    <a:pt x="282" y="1"/>
                  </a:lnTo>
                  <a:lnTo>
                    <a:pt x="252" y="7"/>
                  </a:lnTo>
                  <a:lnTo>
                    <a:pt x="223" y="13"/>
                  </a:lnTo>
                  <a:lnTo>
                    <a:pt x="194" y="24"/>
                  </a:lnTo>
                  <a:lnTo>
                    <a:pt x="167" y="35"/>
                  </a:lnTo>
                  <a:lnTo>
                    <a:pt x="140" y="51"/>
                  </a:lnTo>
                  <a:lnTo>
                    <a:pt x="128" y="60"/>
                  </a:lnTo>
                  <a:lnTo>
                    <a:pt x="115" y="70"/>
                  </a:lnTo>
                  <a:lnTo>
                    <a:pt x="103" y="81"/>
                  </a:lnTo>
                  <a:lnTo>
                    <a:pt x="91" y="91"/>
                  </a:lnTo>
                  <a:lnTo>
                    <a:pt x="91" y="91"/>
                  </a:lnTo>
                  <a:lnTo>
                    <a:pt x="81" y="103"/>
                  </a:lnTo>
                  <a:lnTo>
                    <a:pt x="71" y="115"/>
                  </a:lnTo>
                  <a:lnTo>
                    <a:pt x="60" y="128"/>
                  </a:lnTo>
                  <a:lnTo>
                    <a:pt x="52" y="139"/>
                  </a:lnTo>
                  <a:lnTo>
                    <a:pt x="37" y="167"/>
                  </a:lnTo>
                  <a:lnTo>
                    <a:pt x="24" y="194"/>
                  </a:lnTo>
                  <a:lnTo>
                    <a:pt x="13" y="223"/>
                  </a:lnTo>
                  <a:lnTo>
                    <a:pt x="7" y="252"/>
                  </a:lnTo>
                  <a:lnTo>
                    <a:pt x="1" y="281"/>
                  </a:lnTo>
                  <a:lnTo>
                    <a:pt x="0" y="311"/>
                  </a:lnTo>
                  <a:lnTo>
                    <a:pt x="1" y="340"/>
                  </a:lnTo>
                  <a:lnTo>
                    <a:pt x="7" y="370"/>
                  </a:lnTo>
                  <a:lnTo>
                    <a:pt x="13" y="399"/>
                  </a:lnTo>
                  <a:lnTo>
                    <a:pt x="24" y="427"/>
                  </a:lnTo>
                  <a:lnTo>
                    <a:pt x="37" y="455"/>
                  </a:lnTo>
                  <a:lnTo>
                    <a:pt x="52" y="482"/>
                  </a:lnTo>
                  <a:lnTo>
                    <a:pt x="60" y="494"/>
                  </a:lnTo>
                  <a:lnTo>
                    <a:pt x="71" y="507"/>
                  </a:lnTo>
                  <a:lnTo>
                    <a:pt x="81" y="519"/>
                  </a:lnTo>
                  <a:lnTo>
                    <a:pt x="91" y="530"/>
                  </a:lnTo>
                  <a:lnTo>
                    <a:pt x="91" y="530"/>
                  </a:lnTo>
                  <a:lnTo>
                    <a:pt x="103" y="542"/>
                  </a:lnTo>
                  <a:lnTo>
                    <a:pt x="115" y="551"/>
                  </a:lnTo>
                  <a:lnTo>
                    <a:pt x="128" y="562"/>
                  </a:lnTo>
                  <a:lnTo>
                    <a:pt x="140" y="571"/>
                  </a:lnTo>
                  <a:lnTo>
                    <a:pt x="167" y="586"/>
                  </a:lnTo>
                  <a:lnTo>
                    <a:pt x="194" y="598"/>
                  </a:lnTo>
                  <a:lnTo>
                    <a:pt x="223" y="608"/>
                  </a:lnTo>
                  <a:lnTo>
                    <a:pt x="252" y="615"/>
                  </a:lnTo>
                  <a:lnTo>
                    <a:pt x="282" y="620"/>
                  </a:lnTo>
                  <a:lnTo>
                    <a:pt x="312" y="622"/>
                  </a:lnTo>
                  <a:lnTo>
                    <a:pt x="340" y="620"/>
                  </a:lnTo>
                  <a:lnTo>
                    <a:pt x="370" y="615"/>
                  </a:lnTo>
                  <a:lnTo>
                    <a:pt x="399" y="608"/>
                  </a:lnTo>
                  <a:lnTo>
                    <a:pt x="428" y="598"/>
                  </a:lnTo>
                  <a:lnTo>
                    <a:pt x="455" y="586"/>
                  </a:lnTo>
                  <a:lnTo>
                    <a:pt x="482" y="571"/>
                  </a:lnTo>
                  <a:lnTo>
                    <a:pt x="494" y="562"/>
                  </a:lnTo>
                  <a:lnTo>
                    <a:pt x="507" y="551"/>
                  </a:lnTo>
                  <a:lnTo>
                    <a:pt x="519" y="542"/>
                  </a:lnTo>
                  <a:lnTo>
                    <a:pt x="531" y="530"/>
                  </a:lnTo>
                  <a:lnTo>
                    <a:pt x="531" y="530"/>
                  </a:lnTo>
                  <a:lnTo>
                    <a:pt x="542" y="519"/>
                  </a:lnTo>
                  <a:lnTo>
                    <a:pt x="551" y="507"/>
                  </a:lnTo>
                  <a:lnTo>
                    <a:pt x="562" y="494"/>
                  </a:lnTo>
                  <a:lnTo>
                    <a:pt x="571" y="482"/>
                  </a:lnTo>
                  <a:lnTo>
                    <a:pt x="587" y="455"/>
                  </a:lnTo>
                  <a:lnTo>
                    <a:pt x="598" y="427"/>
                  </a:lnTo>
                  <a:lnTo>
                    <a:pt x="609" y="399"/>
                  </a:lnTo>
                  <a:lnTo>
                    <a:pt x="617" y="370"/>
                  </a:lnTo>
                  <a:lnTo>
                    <a:pt x="620" y="340"/>
                  </a:lnTo>
                  <a:lnTo>
                    <a:pt x="622" y="311"/>
                  </a:lnTo>
                  <a:lnTo>
                    <a:pt x="620" y="281"/>
                  </a:lnTo>
                  <a:lnTo>
                    <a:pt x="617" y="252"/>
                  </a:lnTo>
                  <a:lnTo>
                    <a:pt x="609" y="223"/>
                  </a:lnTo>
                  <a:lnTo>
                    <a:pt x="598" y="194"/>
                  </a:lnTo>
                  <a:lnTo>
                    <a:pt x="587" y="167"/>
                  </a:lnTo>
                  <a:lnTo>
                    <a:pt x="571" y="139"/>
                  </a:lnTo>
                  <a:lnTo>
                    <a:pt x="562" y="128"/>
                  </a:lnTo>
                  <a:lnTo>
                    <a:pt x="551" y="115"/>
                  </a:lnTo>
                  <a:lnTo>
                    <a:pt x="542" y="103"/>
                  </a:lnTo>
                  <a:lnTo>
                    <a:pt x="531" y="91"/>
                  </a:lnTo>
                  <a:lnTo>
                    <a:pt x="53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8" name="Freeform 78"/>
            <p:cNvSpPr>
              <a:spLocks/>
            </p:cNvSpPr>
            <p:nvPr userDrawn="1"/>
          </p:nvSpPr>
          <p:spPr bwMode="auto">
            <a:xfrm>
              <a:off x="4357" y="1408"/>
              <a:ext cx="134" cy="134"/>
            </a:xfrm>
            <a:custGeom>
              <a:avLst/>
              <a:gdLst>
                <a:gd name="T0" fmla="*/ 80 w 540"/>
                <a:gd name="T1" fmla="*/ 79 h 539"/>
                <a:gd name="T2" fmla="*/ 45 w 540"/>
                <a:gd name="T3" fmla="*/ 121 h 539"/>
                <a:gd name="T4" fmla="*/ 20 w 540"/>
                <a:gd name="T5" fmla="*/ 168 h 539"/>
                <a:gd name="T6" fmla="*/ 5 w 540"/>
                <a:gd name="T7" fmla="*/ 218 h 539"/>
                <a:gd name="T8" fmla="*/ 0 w 540"/>
                <a:gd name="T9" fmla="*/ 270 h 539"/>
                <a:gd name="T10" fmla="*/ 5 w 540"/>
                <a:gd name="T11" fmla="*/ 322 h 539"/>
                <a:gd name="T12" fmla="*/ 20 w 540"/>
                <a:gd name="T13" fmla="*/ 371 h 539"/>
                <a:gd name="T14" fmla="*/ 45 w 540"/>
                <a:gd name="T15" fmla="*/ 418 h 539"/>
                <a:gd name="T16" fmla="*/ 80 w 540"/>
                <a:gd name="T17" fmla="*/ 461 h 539"/>
                <a:gd name="T18" fmla="*/ 99 w 540"/>
                <a:gd name="T19" fmla="*/ 479 h 539"/>
                <a:gd name="T20" fmla="*/ 145 w 540"/>
                <a:gd name="T21" fmla="*/ 509 h 539"/>
                <a:gd name="T22" fmla="*/ 193 w 540"/>
                <a:gd name="T23" fmla="*/ 529 h 539"/>
                <a:gd name="T24" fmla="*/ 244 w 540"/>
                <a:gd name="T25" fmla="*/ 538 h 539"/>
                <a:gd name="T26" fmla="*/ 296 w 540"/>
                <a:gd name="T27" fmla="*/ 538 h 539"/>
                <a:gd name="T28" fmla="*/ 347 w 540"/>
                <a:gd name="T29" fmla="*/ 529 h 539"/>
                <a:gd name="T30" fmla="*/ 395 w 540"/>
                <a:gd name="T31" fmla="*/ 509 h 539"/>
                <a:gd name="T32" fmla="*/ 441 w 540"/>
                <a:gd name="T33" fmla="*/ 479 h 539"/>
                <a:gd name="T34" fmla="*/ 462 w 540"/>
                <a:gd name="T35" fmla="*/ 461 h 539"/>
                <a:gd name="T36" fmla="*/ 495 w 540"/>
                <a:gd name="T37" fmla="*/ 418 h 539"/>
                <a:gd name="T38" fmla="*/ 520 w 540"/>
                <a:gd name="T39" fmla="*/ 371 h 539"/>
                <a:gd name="T40" fmla="*/ 536 w 540"/>
                <a:gd name="T41" fmla="*/ 322 h 539"/>
                <a:gd name="T42" fmla="*/ 540 w 540"/>
                <a:gd name="T43" fmla="*/ 270 h 539"/>
                <a:gd name="T44" fmla="*/ 536 w 540"/>
                <a:gd name="T45" fmla="*/ 218 h 539"/>
                <a:gd name="T46" fmla="*/ 520 w 540"/>
                <a:gd name="T47" fmla="*/ 168 h 539"/>
                <a:gd name="T48" fmla="*/ 495 w 540"/>
                <a:gd name="T49" fmla="*/ 121 h 539"/>
                <a:gd name="T50" fmla="*/ 462 w 540"/>
                <a:gd name="T51" fmla="*/ 79 h 539"/>
                <a:gd name="T52" fmla="*/ 441 w 540"/>
                <a:gd name="T53" fmla="*/ 60 h 539"/>
                <a:gd name="T54" fmla="*/ 395 w 540"/>
                <a:gd name="T55" fmla="*/ 31 h 539"/>
                <a:gd name="T56" fmla="*/ 347 w 540"/>
                <a:gd name="T57" fmla="*/ 10 h 539"/>
                <a:gd name="T58" fmla="*/ 296 w 540"/>
                <a:gd name="T59" fmla="*/ 1 h 539"/>
                <a:gd name="T60" fmla="*/ 244 w 540"/>
                <a:gd name="T61" fmla="*/ 1 h 539"/>
                <a:gd name="T62" fmla="*/ 193 w 540"/>
                <a:gd name="T63" fmla="*/ 10 h 539"/>
                <a:gd name="T64" fmla="*/ 145 w 540"/>
                <a:gd name="T65" fmla="*/ 31 h 539"/>
                <a:gd name="T66" fmla="*/ 99 w 540"/>
                <a:gd name="T67" fmla="*/ 60 h 539"/>
                <a:gd name="T68" fmla="*/ 80 w 540"/>
                <a:gd name="T69" fmla="*/ 7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9">
                  <a:moveTo>
                    <a:pt x="80" y="79"/>
                  </a:moveTo>
                  <a:lnTo>
                    <a:pt x="80" y="79"/>
                  </a:lnTo>
                  <a:lnTo>
                    <a:pt x="60" y="99"/>
                  </a:lnTo>
                  <a:lnTo>
                    <a:pt x="45" y="121"/>
                  </a:lnTo>
                  <a:lnTo>
                    <a:pt x="32" y="145"/>
                  </a:lnTo>
                  <a:lnTo>
                    <a:pt x="20" y="168"/>
                  </a:lnTo>
                  <a:lnTo>
                    <a:pt x="11" y="193"/>
                  </a:lnTo>
                  <a:lnTo>
                    <a:pt x="5" y="218"/>
                  </a:lnTo>
                  <a:lnTo>
                    <a:pt x="2" y="244"/>
                  </a:lnTo>
                  <a:lnTo>
                    <a:pt x="0" y="270"/>
                  </a:lnTo>
                  <a:lnTo>
                    <a:pt x="2" y="296"/>
                  </a:lnTo>
                  <a:lnTo>
                    <a:pt x="5" y="322"/>
                  </a:lnTo>
                  <a:lnTo>
                    <a:pt x="11" y="347"/>
                  </a:lnTo>
                  <a:lnTo>
                    <a:pt x="20" y="371"/>
                  </a:lnTo>
                  <a:lnTo>
                    <a:pt x="32" y="395"/>
                  </a:lnTo>
                  <a:lnTo>
                    <a:pt x="45" y="418"/>
                  </a:lnTo>
                  <a:lnTo>
                    <a:pt x="60" y="440"/>
                  </a:lnTo>
                  <a:lnTo>
                    <a:pt x="80" y="461"/>
                  </a:lnTo>
                  <a:lnTo>
                    <a:pt x="80" y="461"/>
                  </a:lnTo>
                  <a:lnTo>
                    <a:pt x="99" y="479"/>
                  </a:lnTo>
                  <a:lnTo>
                    <a:pt x="121" y="495"/>
                  </a:lnTo>
                  <a:lnTo>
                    <a:pt x="145" y="509"/>
                  </a:lnTo>
                  <a:lnTo>
                    <a:pt x="168" y="520"/>
                  </a:lnTo>
                  <a:lnTo>
                    <a:pt x="193" y="529"/>
                  </a:lnTo>
                  <a:lnTo>
                    <a:pt x="219" y="535"/>
                  </a:lnTo>
                  <a:lnTo>
                    <a:pt x="244" y="538"/>
                  </a:lnTo>
                  <a:lnTo>
                    <a:pt x="270" y="539"/>
                  </a:lnTo>
                  <a:lnTo>
                    <a:pt x="296" y="538"/>
                  </a:lnTo>
                  <a:lnTo>
                    <a:pt x="322" y="535"/>
                  </a:lnTo>
                  <a:lnTo>
                    <a:pt x="347" y="529"/>
                  </a:lnTo>
                  <a:lnTo>
                    <a:pt x="372" y="520"/>
                  </a:lnTo>
                  <a:lnTo>
                    <a:pt x="395" y="509"/>
                  </a:lnTo>
                  <a:lnTo>
                    <a:pt x="419" y="495"/>
                  </a:lnTo>
                  <a:lnTo>
                    <a:pt x="441" y="479"/>
                  </a:lnTo>
                  <a:lnTo>
                    <a:pt x="462" y="461"/>
                  </a:lnTo>
                  <a:lnTo>
                    <a:pt x="462" y="461"/>
                  </a:lnTo>
                  <a:lnTo>
                    <a:pt x="480" y="440"/>
                  </a:lnTo>
                  <a:lnTo>
                    <a:pt x="495" y="418"/>
                  </a:lnTo>
                  <a:lnTo>
                    <a:pt x="510" y="395"/>
                  </a:lnTo>
                  <a:lnTo>
                    <a:pt x="520" y="371"/>
                  </a:lnTo>
                  <a:lnTo>
                    <a:pt x="529" y="347"/>
                  </a:lnTo>
                  <a:lnTo>
                    <a:pt x="536" y="322"/>
                  </a:lnTo>
                  <a:lnTo>
                    <a:pt x="538" y="296"/>
                  </a:lnTo>
                  <a:lnTo>
                    <a:pt x="540" y="270"/>
                  </a:lnTo>
                  <a:lnTo>
                    <a:pt x="538" y="244"/>
                  </a:lnTo>
                  <a:lnTo>
                    <a:pt x="536" y="218"/>
                  </a:lnTo>
                  <a:lnTo>
                    <a:pt x="529" y="193"/>
                  </a:lnTo>
                  <a:lnTo>
                    <a:pt x="520" y="168"/>
                  </a:lnTo>
                  <a:lnTo>
                    <a:pt x="510" y="145"/>
                  </a:lnTo>
                  <a:lnTo>
                    <a:pt x="495" y="121"/>
                  </a:lnTo>
                  <a:lnTo>
                    <a:pt x="480" y="99"/>
                  </a:lnTo>
                  <a:lnTo>
                    <a:pt x="462" y="79"/>
                  </a:lnTo>
                  <a:lnTo>
                    <a:pt x="462" y="79"/>
                  </a:lnTo>
                  <a:lnTo>
                    <a:pt x="441" y="60"/>
                  </a:lnTo>
                  <a:lnTo>
                    <a:pt x="419" y="44"/>
                  </a:lnTo>
                  <a:lnTo>
                    <a:pt x="395" y="31"/>
                  </a:lnTo>
                  <a:lnTo>
                    <a:pt x="372" y="20"/>
                  </a:lnTo>
                  <a:lnTo>
                    <a:pt x="347" y="10"/>
                  </a:lnTo>
                  <a:lnTo>
                    <a:pt x="322" y="5"/>
                  </a:lnTo>
                  <a:lnTo>
                    <a:pt x="296" y="1"/>
                  </a:lnTo>
                  <a:lnTo>
                    <a:pt x="270" y="0"/>
                  </a:lnTo>
                  <a:lnTo>
                    <a:pt x="244" y="1"/>
                  </a:lnTo>
                  <a:lnTo>
                    <a:pt x="219" y="5"/>
                  </a:lnTo>
                  <a:lnTo>
                    <a:pt x="193" y="10"/>
                  </a:lnTo>
                  <a:lnTo>
                    <a:pt x="168" y="20"/>
                  </a:lnTo>
                  <a:lnTo>
                    <a:pt x="145" y="31"/>
                  </a:lnTo>
                  <a:lnTo>
                    <a:pt x="121" y="44"/>
                  </a:lnTo>
                  <a:lnTo>
                    <a:pt x="99" y="60"/>
                  </a:lnTo>
                  <a:lnTo>
                    <a:pt x="80" y="79"/>
                  </a:lnTo>
                  <a:lnTo>
                    <a:pt x="8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69" name="Freeform 79"/>
            <p:cNvSpPr>
              <a:spLocks/>
            </p:cNvSpPr>
            <p:nvPr userDrawn="1"/>
          </p:nvSpPr>
          <p:spPr bwMode="auto">
            <a:xfrm>
              <a:off x="4546" y="1596"/>
              <a:ext cx="115" cy="115"/>
            </a:xfrm>
            <a:custGeom>
              <a:avLst/>
              <a:gdLst>
                <a:gd name="T0" fmla="*/ 68 w 460"/>
                <a:gd name="T1" fmla="*/ 67 h 460"/>
                <a:gd name="T2" fmla="*/ 38 w 460"/>
                <a:gd name="T3" fmla="*/ 104 h 460"/>
                <a:gd name="T4" fmla="*/ 17 w 460"/>
                <a:gd name="T5" fmla="*/ 143 h 460"/>
                <a:gd name="T6" fmla="*/ 5 w 460"/>
                <a:gd name="T7" fmla="*/ 186 h 460"/>
                <a:gd name="T8" fmla="*/ 0 w 460"/>
                <a:gd name="T9" fmla="*/ 230 h 460"/>
                <a:gd name="T10" fmla="*/ 5 w 460"/>
                <a:gd name="T11" fmla="*/ 273 h 460"/>
                <a:gd name="T12" fmla="*/ 17 w 460"/>
                <a:gd name="T13" fmla="*/ 316 h 460"/>
                <a:gd name="T14" fmla="*/ 38 w 460"/>
                <a:gd name="T15" fmla="*/ 357 h 460"/>
                <a:gd name="T16" fmla="*/ 68 w 460"/>
                <a:gd name="T17" fmla="*/ 392 h 460"/>
                <a:gd name="T18" fmla="*/ 85 w 460"/>
                <a:gd name="T19" fmla="*/ 407 h 460"/>
                <a:gd name="T20" fmla="*/ 124 w 460"/>
                <a:gd name="T21" fmla="*/ 434 h 460"/>
                <a:gd name="T22" fmla="*/ 164 w 460"/>
                <a:gd name="T23" fmla="*/ 449 h 460"/>
                <a:gd name="T24" fmla="*/ 209 w 460"/>
                <a:gd name="T25" fmla="*/ 458 h 460"/>
                <a:gd name="T26" fmla="*/ 252 w 460"/>
                <a:gd name="T27" fmla="*/ 458 h 460"/>
                <a:gd name="T28" fmla="*/ 296 w 460"/>
                <a:gd name="T29" fmla="*/ 449 h 460"/>
                <a:gd name="T30" fmla="*/ 338 w 460"/>
                <a:gd name="T31" fmla="*/ 434 h 460"/>
                <a:gd name="T32" fmla="*/ 375 w 460"/>
                <a:gd name="T33" fmla="*/ 407 h 460"/>
                <a:gd name="T34" fmla="*/ 392 w 460"/>
                <a:gd name="T35" fmla="*/ 392 h 460"/>
                <a:gd name="T36" fmla="*/ 422 w 460"/>
                <a:gd name="T37" fmla="*/ 357 h 460"/>
                <a:gd name="T38" fmla="*/ 443 w 460"/>
                <a:gd name="T39" fmla="*/ 316 h 460"/>
                <a:gd name="T40" fmla="*/ 456 w 460"/>
                <a:gd name="T41" fmla="*/ 273 h 460"/>
                <a:gd name="T42" fmla="*/ 460 w 460"/>
                <a:gd name="T43" fmla="*/ 230 h 460"/>
                <a:gd name="T44" fmla="*/ 456 w 460"/>
                <a:gd name="T45" fmla="*/ 186 h 460"/>
                <a:gd name="T46" fmla="*/ 443 w 460"/>
                <a:gd name="T47" fmla="*/ 143 h 460"/>
                <a:gd name="T48" fmla="*/ 422 w 460"/>
                <a:gd name="T49" fmla="*/ 104 h 460"/>
                <a:gd name="T50" fmla="*/ 392 w 460"/>
                <a:gd name="T51" fmla="*/ 67 h 460"/>
                <a:gd name="T52" fmla="*/ 375 w 460"/>
                <a:gd name="T53" fmla="*/ 52 h 460"/>
                <a:gd name="T54" fmla="*/ 338 w 460"/>
                <a:gd name="T55" fmla="*/ 27 h 460"/>
                <a:gd name="T56" fmla="*/ 296 w 460"/>
                <a:gd name="T57" fmla="*/ 10 h 460"/>
                <a:gd name="T58" fmla="*/ 252 w 460"/>
                <a:gd name="T59" fmla="*/ 1 h 460"/>
                <a:gd name="T60" fmla="*/ 209 w 460"/>
                <a:gd name="T61" fmla="*/ 1 h 460"/>
                <a:gd name="T62" fmla="*/ 164 w 460"/>
                <a:gd name="T63" fmla="*/ 10 h 460"/>
                <a:gd name="T64" fmla="*/ 124 w 460"/>
                <a:gd name="T65" fmla="*/ 27 h 460"/>
                <a:gd name="T66" fmla="*/ 85 w 460"/>
                <a:gd name="T67" fmla="*/ 52 h 460"/>
                <a:gd name="T68" fmla="*/ 68 w 460"/>
                <a:gd name="T69" fmla="*/ 67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60">
                  <a:moveTo>
                    <a:pt x="68" y="67"/>
                  </a:moveTo>
                  <a:lnTo>
                    <a:pt x="68" y="67"/>
                  </a:lnTo>
                  <a:lnTo>
                    <a:pt x="52" y="84"/>
                  </a:lnTo>
                  <a:lnTo>
                    <a:pt x="38" y="104"/>
                  </a:lnTo>
                  <a:lnTo>
                    <a:pt x="27" y="123"/>
                  </a:lnTo>
                  <a:lnTo>
                    <a:pt x="17" y="143"/>
                  </a:lnTo>
                  <a:lnTo>
                    <a:pt x="10" y="164"/>
                  </a:lnTo>
                  <a:lnTo>
                    <a:pt x="5" y="186"/>
                  </a:lnTo>
                  <a:lnTo>
                    <a:pt x="1" y="208"/>
                  </a:lnTo>
                  <a:lnTo>
                    <a:pt x="0" y="230"/>
                  </a:lnTo>
                  <a:lnTo>
                    <a:pt x="1" y="251"/>
                  </a:lnTo>
                  <a:lnTo>
                    <a:pt x="5" y="273"/>
                  </a:lnTo>
                  <a:lnTo>
                    <a:pt x="10" y="295"/>
                  </a:lnTo>
                  <a:lnTo>
                    <a:pt x="17" y="316"/>
                  </a:lnTo>
                  <a:lnTo>
                    <a:pt x="27" y="337"/>
                  </a:lnTo>
                  <a:lnTo>
                    <a:pt x="38" y="357"/>
                  </a:lnTo>
                  <a:lnTo>
                    <a:pt x="52" y="375"/>
                  </a:lnTo>
                  <a:lnTo>
                    <a:pt x="68" y="392"/>
                  </a:lnTo>
                  <a:lnTo>
                    <a:pt x="68" y="392"/>
                  </a:lnTo>
                  <a:lnTo>
                    <a:pt x="85" y="407"/>
                  </a:lnTo>
                  <a:lnTo>
                    <a:pt x="104" y="422"/>
                  </a:lnTo>
                  <a:lnTo>
                    <a:pt x="124" y="434"/>
                  </a:lnTo>
                  <a:lnTo>
                    <a:pt x="143" y="443"/>
                  </a:lnTo>
                  <a:lnTo>
                    <a:pt x="164" y="449"/>
                  </a:lnTo>
                  <a:lnTo>
                    <a:pt x="186" y="456"/>
                  </a:lnTo>
                  <a:lnTo>
                    <a:pt x="209" y="458"/>
                  </a:lnTo>
                  <a:lnTo>
                    <a:pt x="231" y="460"/>
                  </a:lnTo>
                  <a:lnTo>
                    <a:pt x="252" y="458"/>
                  </a:lnTo>
                  <a:lnTo>
                    <a:pt x="274" y="456"/>
                  </a:lnTo>
                  <a:lnTo>
                    <a:pt x="296" y="449"/>
                  </a:lnTo>
                  <a:lnTo>
                    <a:pt x="317" y="443"/>
                  </a:lnTo>
                  <a:lnTo>
                    <a:pt x="338" y="434"/>
                  </a:lnTo>
                  <a:lnTo>
                    <a:pt x="357" y="422"/>
                  </a:lnTo>
                  <a:lnTo>
                    <a:pt x="375" y="407"/>
                  </a:lnTo>
                  <a:lnTo>
                    <a:pt x="392" y="392"/>
                  </a:lnTo>
                  <a:lnTo>
                    <a:pt x="392" y="392"/>
                  </a:lnTo>
                  <a:lnTo>
                    <a:pt x="408" y="375"/>
                  </a:lnTo>
                  <a:lnTo>
                    <a:pt x="422" y="357"/>
                  </a:lnTo>
                  <a:lnTo>
                    <a:pt x="434" y="337"/>
                  </a:lnTo>
                  <a:lnTo>
                    <a:pt x="443" y="316"/>
                  </a:lnTo>
                  <a:lnTo>
                    <a:pt x="451" y="295"/>
                  </a:lnTo>
                  <a:lnTo>
                    <a:pt x="456" y="273"/>
                  </a:lnTo>
                  <a:lnTo>
                    <a:pt x="459" y="251"/>
                  </a:lnTo>
                  <a:lnTo>
                    <a:pt x="460" y="230"/>
                  </a:lnTo>
                  <a:lnTo>
                    <a:pt x="459" y="208"/>
                  </a:lnTo>
                  <a:lnTo>
                    <a:pt x="456" y="186"/>
                  </a:lnTo>
                  <a:lnTo>
                    <a:pt x="451" y="164"/>
                  </a:lnTo>
                  <a:lnTo>
                    <a:pt x="443" y="143"/>
                  </a:lnTo>
                  <a:lnTo>
                    <a:pt x="434" y="123"/>
                  </a:lnTo>
                  <a:lnTo>
                    <a:pt x="422" y="104"/>
                  </a:lnTo>
                  <a:lnTo>
                    <a:pt x="408" y="84"/>
                  </a:lnTo>
                  <a:lnTo>
                    <a:pt x="392" y="67"/>
                  </a:lnTo>
                  <a:lnTo>
                    <a:pt x="392" y="67"/>
                  </a:lnTo>
                  <a:lnTo>
                    <a:pt x="375" y="52"/>
                  </a:lnTo>
                  <a:lnTo>
                    <a:pt x="357" y="37"/>
                  </a:lnTo>
                  <a:lnTo>
                    <a:pt x="338" y="27"/>
                  </a:lnTo>
                  <a:lnTo>
                    <a:pt x="317" y="17"/>
                  </a:lnTo>
                  <a:lnTo>
                    <a:pt x="296" y="10"/>
                  </a:lnTo>
                  <a:lnTo>
                    <a:pt x="274" y="5"/>
                  </a:lnTo>
                  <a:lnTo>
                    <a:pt x="252" y="1"/>
                  </a:lnTo>
                  <a:lnTo>
                    <a:pt x="231" y="0"/>
                  </a:lnTo>
                  <a:lnTo>
                    <a:pt x="209" y="1"/>
                  </a:lnTo>
                  <a:lnTo>
                    <a:pt x="186" y="5"/>
                  </a:lnTo>
                  <a:lnTo>
                    <a:pt x="164" y="10"/>
                  </a:lnTo>
                  <a:lnTo>
                    <a:pt x="143" y="17"/>
                  </a:lnTo>
                  <a:lnTo>
                    <a:pt x="124" y="27"/>
                  </a:lnTo>
                  <a:lnTo>
                    <a:pt x="104" y="37"/>
                  </a:lnTo>
                  <a:lnTo>
                    <a:pt x="85" y="52"/>
                  </a:lnTo>
                  <a:lnTo>
                    <a:pt x="68" y="67"/>
                  </a:lnTo>
                  <a:lnTo>
                    <a:pt x="6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0" name="Freeform 80"/>
            <p:cNvSpPr>
              <a:spLocks/>
            </p:cNvSpPr>
            <p:nvPr userDrawn="1"/>
          </p:nvSpPr>
          <p:spPr bwMode="auto">
            <a:xfrm>
              <a:off x="4735" y="1786"/>
              <a:ext cx="94" cy="94"/>
            </a:xfrm>
            <a:custGeom>
              <a:avLst/>
              <a:gdLst>
                <a:gd name="T0" fmla="*/ 56 w 378"/>
                <a:gd name="T1" fmla="*/ 56 h 377"/>
                <a:gd name="T2" fmla="*/ 31 w 378"/>
                <a:gd name="T3" fmla="*/ 84 h 377"/>
                <a:gd name="T4" fmla="*/ 14 w 378"/>
                <a:gd name="T5" fmla="*/ 118 h 377"/>
                <a:gd name="T6" fmla="*/ 4 w 378"/>
                <a:gd name="T7" fmla="*/ 152 h 377"/>
                <a:gd name="T8" fmla="*/ 0 w 378"/>
                <a:gd name="T9" fmla="*/ 189 h 377"/>
                <a:gd name="T10" fmla="*/ 4 w 378"/>
                <a:gd name="T11" fmla="*/ 225 h 377"/>
                <a:gd name="T12" fmla="*/ 14 w 378"/>
                <a:gd name="T13" fmla="*/ 260 h 377"/>
                <a:gd name="T14" fmla="*/ 31 w 378"/>
                <a:gd name="T15" fmla="*/ 293 h 377"/>
                <a:gd name="T16" fmla="*/ 56 w 378"/>
                <a:gd name="T17" fmla="*/ 323 h 377"/>
                <a:gd name="T18" fmla="*/ 71 w 378"/>
                <a:gd name="T19" fmla="*/ 336 h 377"/>
                <a:gd name="T20" fmla="*/ 102 w 378"/>
                <a:gd name="T21" fmla="*/ 357 h 377"/>
                <a:gd name="T22" fmla="*/ 136 w 378"/>
                <a:gd name="T23" fmla="*/ 370 h 377"/>
                <a:gd name="T24" fmla="*/ 171 w 378"/>
                <a:gd name="T25" fmla="*/ 376 h 377"/>
                <a:gd name="T26" fmla="*/ 207 w 378"/>
                <a:gd name="T27" fmla="*/ 376 h 377"/>
                <a:gd name="T28" fmla="*/ 243 w 378"/>
                <a:gd name="T29" fmla="*/ 370 h 377"/>
                <a:gd name="T30" fmla="*/ 278 w 378"/>
                <a:gd name="T31" fmla="*/ 357 h 377"/>
                <a:gd name="T32" fmla="*/ 309 w 378"/>
                <a:gd name="T33" fmla="*/ 336 h 377"/>
                <a:gd name="T34" fmla="*/ 323 w 378"/>
                <a:gd name="T35" fmla="*/ 323 h 377"/>
                <a:gd name="T36" fmla="*/ 347 w 378"/>
                <a:gd name="T37" fmla="*/ 293 h 377"/>
                <a:gd name="T38" fmla="*/ 365 w 378"/>
                <a:gd name="T39" fmla="*/ 260 h 377"/>
                <a:gd name="T40" fmla="*/ 375 w 378"/>
                <a:gd name="T41" fmla="*/ 225 h 377"/>
                <a:gd name="T42" fmla="*/ 378 w 378"/>
                <a:gd name="T43" fmla="*/ 189 h 377"/>
                <a:gd name="T44" fmla="*/ 375 w 378"/>
                <a:gd name="T45" fmla="*/ 152 h 377"/>
                <a:gd name="T46" fmla="*/ 365 w 378"/>
                <a:gd name="T47" fmla="*/ 118 h 377"/>
                <a:gd name="T48" fmla="*/ 347 w 378"/>
                <a:gd name="T49" fmla="*/ 84 h 377"/>
                <a:gd name="T50" fmla="*/ 323 w 378"/>
                <a:gd name="T51" fmla="*/ 56 h 377"/>
                <a:gd name="T52" fmla="*/ 309 w 378"/>
                <a:gd name="T53" fmla="*/ 43 h 377"/>
                <a:gd name="T54" fmla="*/ 278 w 378"/>
                <a:gd name="T55" fmla="*/ 22 h 377"/>
                <a:gd name="T56" fmla="*/ 243 w 378"/>
                <a:gd name="T57" fmla="*/ 7 h 377"/>
                <a:gd name="T58" fmla="*/ 207 w 378"/>
                <a:gd name="T59" fmla="*/ 1 h 377"/>
                <a:gd name="T60" fmla="*/ 171 w 378"/>
                <a:gd name="T61" fmla="*/ 1 h 377"/>
                <a:gd name="T62" fmla="*/ 136 w 378"/>
                <a:gd name="T63" fmla="*/ 7 h 377"/>
                <a:gd name="T64" fmla="*/ 102 w 378"/>
                <a:gd name="T65" fmla="*/ 22 h 377"/>
                <a:gd name="T66" fmla="*/ 71 w 378"/>
                <a:gd name="T67" fmla="*/ 43 h 377"/>
                <a:gd name="T68" fmla="*/ 56 w 378"/>
                <a:gd name="T69" fmla="*/ 5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7">
                  <a:moveTo>
                    <a:pt x="56" y="56"/>
                  </a:moveTo>
                  <a:lnTo>
                    <a:pt x="56" y="56"/>
                  </a:lnTo>
                  <a:lnTo>
                    <a:pt x="43" y="70"/>
                  </a:lnTo>
                  <a:lnTo>
                    <a:pt x="31" y="84"/>
                  </a:lnTo>
                  <a:lnTo>
                    <a:pt x="22" y="101"/>
                  </a:lnTo>
                  <a:lnTo>
                    <a:pt x="14" y="118"/>
                  </a:lnTo>
                  <a:lnTo>
                    <a:pt x="8" y="135"/>
                  </a:lnTo>
                  <a:lnTo>
                    <a:pt x="4" y="152"/>
                  </a:lnTo>
                  <a:lnTo>
                    <a:pt x="1" y="170"/>
                  </a:lnTo>
                  <a:lnTo>
                    <a:pt x="0" y="189"/>
                  </a:lnTo>
                  <a:lnTo>
                    <a:pt x="1" y="207"/>
                  </a:lnTo>
                  <a:lnTo>
                    <a:pt x="4" y="225"/>
                  </a:lnTo>
                  <a:lnTo>
                    <a:pt x="8" y="242"/>
                  </a:lnTo>
                  <a:lnTo>
                    <a:pt x="14" y="260"/>
                  </a:lnTo>
                  <a:lnTo>
                    <a:pt x="22" y="277"/>
                  </a:lnTo>
                  <a:lnTo>
                    <a:pt x="31" y="293"/>
                  </a:lnTo>
                  <a:lnTo>
                    <a:pt x="43" y="308"/>
                  </a:lnTo>
                  <a:lnTo>
                    <a:pt x="56" y="323"/>
                  </a:lnTo>
                  <a:lnTo>
                    <a:pt x="56" y="323"/>
                  </a:lnTo>
                  <a:lnTo>
                    <a:pt x="71" y="336"/>
                  </a:lnTo>
                  <a:lnTo>
                    <a:pt x="85" y="346"/>
                  </a:lnTo>
                  <a:lnTo>
                    <a:pt x="102" y="357"/>
                  </a:lnTo>
                  <a:lnTo>
                    <a:pt x="119" y="364"/>
                  </a:lnTo>
                  <a:lnTo>
                    <a:pt x="136" y="370"/>
                  </a:lnTo>
                  <a:lnTo>
                    <a:pt x="153" y="375"/>
                  </a:lnTo>
                  <a:lnTo>
                    <a:pt x="171" y="376"/>
                  </a:lnTo>
                  <a:lnTo>
                    <a:pt x="189" y="377"/>
                  </a:lnTo>
                  <a:lnTo>
                    <a:pt x="207" y="376"/>
                  </a:lnTo>
                  <a:lnTo>
                    <a:pt x="226" y="375"/>
                  </a:lnTo>
                  <a:lnTo>
                    <a:pt x="243" y="370"/>
                  </a:lnTo>
                  <a:lnTo>
                    <a:pt x="261" y="364"/>
                  </a:lnTo>
                  <a:lnTo>
                    <a:pt x="278" y="357"/>
                  </a:lnTo>
                  <a:lnTo>
                    <a:pt x="293" y="346"/>
                  </a:lnTo>
                  <a:lnTo>
                    <a:pt x="309" y="336"/>
                  </a:lnTo>
                  <a:lnTo>
                    <a:pt x="323" y="323"/>
                  </a:lnTo>
                  <a:lnTo>
                    <a:pt x="323" y="323"/>
                  </a:lnTo>
                  <a:lnTo>
                    <a:pt x="336" y="308"/>
                  </a:lnTo>
                  <a:lnTo>
                    <a:pt x="347" y="293"/>
                  </a:lnTo>
                  <a:lnTo>
                    <a:pt x="357" y="277"/>
                  </a:lnTo>
                  <a:lnTo>
                    <a:pt x="365" y="260"/>
                  </a:lnTo>
                  <a:lnTo>
                    <a:pt x="370" y="242"/>
                  </a:lnTo>
                  <a:lnTo>
                    <a:pt x="375" y="225"/>
                  </a:lnTo>
                  <a:lnTo>
                    <a:pt x="378" y="207"/>
                  </a:lnTo>
                  <a:lnTo>
                    <a:pt x="378" y="189"/>
                  </a:lnTo>
                  <a:lnTo>
                    <a:pt x="378" y="170"/>
                  </a:lnTo>
                  <a:lnTo>
                    <a:pt x="375" y="152"/>
                  </a:lnTo>
                  <a:lnTo>
                    <a:pt x="370" y="135"/>
                  </a:lnTo>
                  <a:lnTo>
                    <a:pt x="365" y="118"/>
                  </a:lnTo>
                  <a:lnTo>
                    <a:pt x="357" y="101"/>
                  </a:lnTo>
                  <a:lnTo>
                    <a:pt x="347" y="84"/>
                  </a:lnTo>
                  <a:lnTo>
                    <a:pt x="336" y="70"/>
                  </a:lnTo>
                  <a:lnTo>
                    <a:pt x="323" y="56"/>
                  </a:lnTo>
                  <a:lnTo>
                    <a:pt x="323" y="56"/>
                  </a:lnTo>
                  <a:lnTo>
                    <a:pt x="309" y="43"/>
                  </a:lnTo>
                  <a:lnTo>
                    <a:pt x="293" y="31"/>
                  </a:lnTo>
                  <a:lnTo>
                    <a:pt x="278" y="22"/>
                  </a:lnTo>
                  <a:lnTo>
                    <a:pt x="261" y="14"/>
                  </a:lnTo>
                  <a:lnTo>
                    <a:pt x="243" y="7"/>
                  </a:lnTo>
                  <a:lnTo>
                    <a:pt x="226" y="4"/>
                  </a:lnTo>
                  <a:lnTo>
                    <a:pt x="207" y="1"/>
                  </a:lnTo>
                  <a:lnTo>
                    <a:pt x="189" y="0"/>
                  </a:lnTo>
                  <a:lnTo>
                    <a:pt x="171" y="1"/>
                  </a:lnTo>
                  <a:lnTo>
                    <a:pt x="153" y="4"/>
                  </a:lnTo>
                  <a:lnTo>
                    <a:pt x="136" y="7"/>
                  </a:lnTo>
                  <a:lnTo>
                    <a:pt x="119" y="14"/>
                  </a:lnTo>
                  <a:lnTo>
                    <a:pt x="102" y="22"/>
                  </a:lnTo>
                  <a:lnTo>
                    <a:pt x="85" y="31"/>
                  </a:lnTo>
                  <a:lnTo>
                    <a:pt x="71" y="43"/>
                  </a:lnTo>
                  <a:lnTo>
                    <a:pt x="56" y="56"/>
                  </a:lnTo>
                  <a:lnTo>
                    <a:pt x="5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1" name="Freeform 81"/>
            <p:cNvSpPr>
              <a:spLocks/>
            </p:cNvSpPr>
            <p:nvPr userDrawn="1"/>
          </p:nvSpPr>
          <p:spPr bwMode="auto">
            <a:xfrm>
              <a:off x="4924" y="1975"/>
              <a:ext cx="74" cy="74"/>
            </a:xfrm>
            <a:custGeom>
              <a:avLst/>
              <a:gdLst>
                <a:gd name="T0" fmla="*/ 43 w 297"/>
                <a:gd name="T1" fmla="*/ 43 h 297"/>
                <a:gd name="T2" fmla="*/ 24 w 297"/>
                <a:gd name="T3" fmla="*/ 66 h 297"/>
                <a:gd name="T4" fmla="*/ 11 w 297"/>
                <a:gd name="T5" fmla="*/ 92 h 297"/>
                <a:gd name="T6" fmla="*/ 3 w 297"/>
                <a:gd name="T7" fmla="*/ 119 h 297"/>
                <a:gd name="T8" fmla="*/ 0 w 297"/>
                <a:gd name="T9" fmla="*/ 148 h 297"/>
                <a:gd name="T10" fmla="*/ 3 w 297"/>
                <a:gd name="T11" fmla="*/ 175 h 297"/>
                <a:gd name="T12" fmla="*/ 11 w 297"/>
                <a:gd name="T13" fmla="*/ 204 h 297"/>
                <a:gd name="T14" fmla="*/ 24 w 297"/>
                <a:gd name="T15" fmla="*/ 229 h 297"/>
                <a:gd name="T16" fmla="*/ 43 w 297"/>
                <a:gd name="T17" fmla="*/ 252 h 297"/>
                <a:gd name="T18" fmla="*/ 55 w 297"/>
                <a:gd name="T19" fmla="*/ 263 h 297"/>
                <a:gd name="T20" fmla="*/ 80 w 297"/>
                <a:gd name="T21" fmla="*/ 280 h 297"/>
                <a:gd name="T22" fmla="*/ 106 w 297"/>
                <a:gd name="T23" fmla="*/ 290 h 297"/>
                <a:gd name="T24" fmla="*/ 134 w 297"/>
                <a:gd name="T25" fmla="*/ 295 h 297"/>
                <a:gd name="T26" fmla="*/ 163 w 297"/>
                <a:gd name="T27" fmla="*/ 295 h 297"/>
                <a:gd name="T28" fmla="*/ 191 w 297"/>
                <a:gd name="T29" fmla="*/ 290 h 297"/>
                <a:gd name="T30" fmla="*/ 218 w 297"/>
                <a:gd name="T31" fmla="*/ 280 h 297"/>
                <a:gd name="T32" fmla="*/ 243 w 297"/>
                <a:gd name="T33" fmla="*/ 263 h 297"/>
                <a:gd name="T34" fmla="*/ 253 w 297"/>
                <a:gd name="T35" fmla="*/ 252 h 297"/>
                <a:gd name="T36" fmla="*/ 273 w 297"/>
                <a:gd name="T37" fmla="*/ 229 h 297"/>
                <a:gd name="T38" fmla="*/ 286 w 297"/>
                <a:gd name="T39" fmla="*/ 204 h 297"/>
                <a:gd name="T40" fmla="*/ 295 w 297"/>
                <a:gd name="T41" fmla="*/ 175 h 297"/>
                <a:gd name="T42" fmla="*/ 297 w 297"/>
                <a:gd name="T43" fmla="*/ 148 h 297"/>
                <a:gd name="T44" fmla="*/ 295 w 297"/>
                <a:gd name="T45" fmla="*/ 119 h 297"/>
                <a:gd name="T46" fmla="*/ 286 w 297"/>
                <a:gd name="T47" fmla="*/ 92 h 297"/>
                <a:gd name="T48" fmla="*/ 273 w 297"/>
                <a:gd name="T49" fmla="*/ 66 h 297"/>
                <a:gd name="T50" fmla="*/ 253 w 297"/>
                <a:gd name="T51" fmla="*/ 43 h 297"/>
                <a:gd name="T52" fmla="*/ 243 w 297"/>
                <a:gd name="T53" fmla="*/ 32 h 297"/>
                <a:gd name="T54" fmla="*/ 218 w 297"/>
                <a:gd name="T55" fmla="*/ 17 h 297"/>
                <a:gd name="T56" fmla="*/ 191 w 297"/>
                <a:gd name="T57" fmla="*/ 5 h 297"/>
                <a:gd name="T58" fmla="*/ 163 w 297"/>
                <a:gd name="T59" fmla="*/ 0 h 297"/>
                <a:gd name="T60" fmla="*/ 134 w 297"/>
                <a:gd name="T61" fmla="*/ 0 h 297"/>
                <a:gd name="T62" fmla="*/ 106 w 297"/>
                <a:gd name="T63" fmla="*/ 5 h 297"/>
                <a:gd name="T64" fmla="*/ 80 w 297"/>
                <a:gd name="T65" fmla="*/ 17 h 297"/>
                <a:gd name="T66" fmla="*/ 55 w 297"/>
                <a:gd name="T67" fmla="*/ 32 h 297"/>
                <a:gd name="T68" fmla="*/ 43 w 297"/>
                <a:gd name="T69" fmla="*/ 4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43" y="43"/>
                  </a:moveTo>
                  <a:lnTo>
                    <a:pt x="43" y="43"/>
                  </a:lnTo>
                  <a:lnTo>
                    <a:pt x="33" y="54"/>
                  </a:lnTo>
                  <a:lnTo>
                    <a:pt x="24" y="66"/>
                  </a:lnTo>
                  <a:lnTo>
                    <a:pt x="17" y="79"/>
                  </a:lnTo>
                  <a:lnTo>
                    <a:pt x="11" y="92"/>
                  </a:lnTo>
                  <a:lnTo>
                    <a:pt x="5" y="105"/>
                  </a:lnTo>
                  <a:lnTo>
                    <a:pt x="3" y="119"/>
                  </a:lnTo>
                  <a:lnTo>
                    <a:pt x="0" y="134"/>
                  </a:lnTo>
                  <a:lnTo>
                    <a:pt x="0" y="148"/>
                  </a:lnTo>
                  <a:lnTo>
                    <a:pt x="0" y="162"/>
                  </a:lnTo>
                  <a:lnTo>
                    <a:pt x="3" y="175"/>
                  </a:lnTo>
                  <a:lnTo>
                    <a:pt x="5" y="190"/>
                  </a:lnTo>
                  <a:lnTo>
                    <a:pt x="11" y="204"/>
                  </a:lnTo>
                  <a:lnTo>
                    <a:pt x="17" y="217"/>
                  </a:lnTo>
                  <a:lnTo>
                    <a:pt x="24" y="229"/>
                  </a:lnTo>
                  <a:lnTo>
                    <a:pt x="33" y="242"/>
                  </a:lnTo>
                  <a:lnTo>
                    <a:pt x="43" y="252"/>
                  </a:lnTo>
                  <a:lnTo>
                    <a:pt x="43" y="252"/>
                  </a:lnTo>
                  <a:lnTo>
                    <a:pt x="55" y="263"/>
                  </a:lnTo>
                  <a:lnTo>
                    <a:pt x="67" y="272"/>
                  </a:lnTo>
                  <a:lnTo>
                    <a:pt x="80" y="280"/>
                  </a:lnTo>
                  <a:lnTo>
                    <a:pt x="93" y="285"/>
                  </a:lnTo>
                  <a:lnTo>
                    <a:pt x="106" y="290"/>
                  </a:lnTo>
                  <a:lnTo>
                    <a:pt x="120" y="294"/>
                  </a:lnTo>
                  <a:lnTo>
                    <a:pt x="134" y="295"/>
                  </a:lnTo>
                  <a:lnTo>
                    <a:pt x="149" y="297"/>
                  </a:lnTo>
                  <a:lnTo>
                    <a:pt x="163" y="295"/>
                  </a:lnTo>
                  <a:lnTo>
                    <a:pt x="176" y="294"/>
                  </a:lnTo>
                  <a:lnTo>
                    <a:pt x="191" y="290"/>
                  </a:lnTo>
                  <a:lnTo>
                    <a:pt x="205" y="285"/>
                  </a:lnTo>
                  <a:lnTo>
                    <a:pt x="218" y="280"/>
                  </a:lnTo>
                  <a:lnTo>
                    <a:pt x="230" y="272"/>
                  </a:lnTo>
                  <a:lnTo>
                    <a:pt x="243" y="263"/>
                  </a:lnTo>
                  <a:lnTo>
                    <a:pt x="253" y="252"/>
                  </a:lnTo>
                  <a:lnTo>
                    <a:pt x="253" y="252"/>
                  </a:lnTo>
                  <a:lnTo>
                    <a:pt x="263" y="242"/>
                  </a:lnTo>
                  <a:lnTo>
                    <a:pt x="273" y="229"/>
                  </a:lnTo>
                  <a:lnTo>
                    <a:pt x="280" y="217"/>
                  </a:lnTo>
                  <a:lnTo>
                    <a:pt x="286" y="204"/>
                  </a:lnTo>
                  <a:lnTo>
                    <a:pt x="291" y="190"/>
                  </a:lnTo>
                  <a:lnTo>
                    <a:pt x="295" y="175"/>
                  </a:lnTo>
                  <a:lnTo>
                    <a:pt x="296" y="162"/>
                  </a:lnTo>
                  <a:lnTo>
                    <a:pt x="297" y="148"/>
                  </a:lnTo>
                  <a:lnTo>
                    <a:pt x="296" y="134"/>
                  </a:lnTo>
                  <a:lnTo>
                    <a:pt x="295" y="119"/>
                  </a:lnTo>
                  <a:lnTo>
                    <a:pt x="291" y="105"/>
                  </a:lnTo>
                  <a:lnTo>
                    <a:pt x="286" y="92"/>
                  </a:lnTo>
                  <a:lnTo>
                    <a:pt x="280" y="79"/>
                  </a:lnTo>
                  <a:lnTo>
                    <a:pt x="273" y="66"/>
                  </a:lnTo>
                  <a:lnTo>
                    <a:pt x="263" y="54"/>
                  </a:lnTo>
                  <a:lnTo>
                    <a:pt x="253" y="43"/>
                  </a:lnTo>
                  <a:lnTo>
                    <a:pt x="253" y="43"/>
                  </a:lnTo>
                  <a:lnTo>
                    <a:pt x="243" y="32"/>
                  </a:lnTo>
                  <a:lnTo>
                    <a:pt x="230" y="23"/>
                  </a:lnTo>
                  <a:lnTo>
                    <a:pt x="218" y="17"/>
                  </a:lnTo>
                  <a:lnTo>
                    <a:pt x="205" y="10"/>
                  </a:lnTo>
                  <a:lnTo>
                    <a:pt x="191" y="5"/>
                  </a:lnTo>
                  <a:lnTo>
                    <a:pt x="176" y="2"/>
                  </a:lnTo>
                  <a:lnTo>
                    <a:pt x="163" y="0"/>
                  </a:lnTo>
                  <a:lnTo>
                    <a:pt x="149" y="0"/>
                  </a:lnTo>
                  <a:lnTo>
                    <a:pt x="134" y="0"/>
                  </a:lnTo>
                  <a:lnTo>
                    <a:pt x="120" y="2"/>
                  </a:lnTo>
                  <a:lnTo>
                    <a:pt x="106" y="5"/>
                  </a:lnTo>
                  <a:lnTo>
                    <a:pt x="93" y="10"/>
                  </a:lnTo>
                  <a:lnTo>
                    <a:pt x="80" y="17"/>
                  </a:lnTo>
                  <a:lnTo>
                    <a:pt x="67" y="23"/>
                  </a:lnTo>
                  <a:lnTo>
                    <a:pt x="55" y="32"/>
                  </a:lnTo>
                  <a:lnTo>
                    <a:pt x="43" y="43"/>
                  </a:lnTo>
                  <a:lnTo>
                    <a:pt x="4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2" name="Freeform 82"/>
            <p:cNvSpPr>
              <a:spLocks/>
            </p:cNvSpPr>
            <p:nvPr userDrawn="1"/>
          </p:nvSpPr>
          <p:spPr bwMode="auto">
            <a:xfrm>
              <a:off x="3557" y="332"/>
              <a:ext cx="236" cy="176"/>
            </a:xfrm>
            <a:custGeom>
              <a:avLst/>
              <a:gdLst>
                <a:gd name="T0" fmla="*/ 236 w 944"/>
                <a:gd name="T1" fmla="*/ 641 h 705"/>
                <a:gd name="T2" fmla="*/ 279 w 944"/>
                <a:gd name="T3" fmla="*/ 663 h 705"/>
                <a:gd name="T4" fmla="*/ 323 w 944"/>
                <a:gd name="T5" fmla="*/ 680 h 705"/>
                <a:gd name="T6" fmla="*/ 368 w 944"/>
                <a:gd name="T7" fmla="*/ 693 h 705"/>
                <a:gd name="T8" fmla="*/ 413 w 944"/>
                <a:gd name="T9" fmla="*/ 701 h 705"/>
                <a:gd name="T10" fmla="*/ 459 w 944"/>
                <a:gd name="T11" fmla="*/ 705 h 705"/>
                <a:gd name="T12" fmla="*/ 504 w 944"/>
                <a:gd name="T13" fmla="*/ 704 h 705"/>
                <a:gd name="T14" fmla="*/ 550 w 944"/>
                <a:gd name="T15" fmla="*/ 698 h 705"/>
                <a:gd name="T16" fmla="*/ 594 w 944"/>
                <a:gd name="T17" fmla="*/ 688 h 705"/>
                <a:gd name="T18" fmla="*/ 637 w 944"/>
                <a:gd name="T19" fmla="*/ 675 h 705"/>
                <a:gd name="T20" fmla="*/ 679 w 944"/>
                <a:gd name="T21" fmla="*/ 657 h 705"/>
                <a:gd name="T22" fmla="*/ 719 w 944"/>
                <a:gd name="T23" fmla="*/ 634 h 705"/>
                <a:gd name="T24" fmla="*/ 757 w 944"/>
                <a:gd name="T25" fmla="*/ 608 h 705"/>
                <a:gd name="T26" fmla="*/ 792 w 944"/>
                <a:gd name="T27" fmla="*/ 580 h 705"/>
                <a:gd name="T28" fmla="*/ 825 w 944"/>
                <a:gd name="T29" fmla="*/ 546 h 705"/>
                <a:gd name="T30" fmla="*/ 855 w 944"/>
                <a:gd name="T31" fmla="*/ 509 h 705"/>
                <a:gd name="T32" fmla="*/ 881 w 944"/>
                <a:gd name="T33" fmla="*/ 468 h 705"/>
                <a:gd name="T34" fmla="*/ 897 w 944"/>
                <a:gd name="T35" fmla="*/ 439 h 705"/>
                <a:gd name="T36" fmla="*/ 920 w 944"/>
                <a:gd name="T37" fmla="*/ 382 h 705"/>
                <a:gd name="T38" fmla="*/ 936 w 944"/>
                <a:gd name="T39" fmla="*/ 322 h 705"/>
                <a:gd name="T40" fmla="*/ 944 w 944"/>
                <a:gd name="T41" fmla="*/ 261 h 705"/>
                <a:gd name="T42" fmla="*/ 942 w 944"/>
                <a:gd name="T43" fmla="*/ 201 h 705"/>
                <a:gd name="T44" fmla="*/ 934 w 944"/>
                <a:gd name="T45" fmla="*/ 141 h 705"/>
                <a:gd name="T46" fmla="*/ 919 w 944"/>
                <a:gd name="T47" fmla="*/ 82 h 705"/>
                <a:gd name="T48" fmla="*/ 895 w 944"/>
                <a:gd name="T49" fmla="*/ 26 h 705"/>
                <a:gd name="T50" fmla="*/ 61 w 944"/>
                <a:gd name="T51" fmla="*/ 0 h 705"/>
                <a:gd name="T52" fmla="*/ 50 w 944"/>
                <a:gd name="T53" fmla="*/ 21 h 705"/>
                <a:gd name="T54" fmla="*/ 30 w 944"/>
                <a:gd name="T55" fmla="*/ 64 h 705"/>
                <a:gd name="T56" fmla="*/ 16 w 944"/>
                <a:gd name="T57" fmla="*/ 109 h 705"/>
                <a:gd name="T58" fmla="*/ 7 w 944"/>
                <a:gd name="T59" fmla="*/ 154 h 705"/>
                <a:gd name="T60" fmla="*/ 1 w 944"/>
                <a:gd name="T61" fmla="*/ 199 h 705"/>
                <a:gd name="T62" fmla="*/ 0 w 944"/>
                <a:gd name="T63" fmla="*/ 245 h 705"/>
                <a:gd name="T64" fmla="*/ 3 w 944"/>
                <a:gd name="T65" fmla="*/ 291 h 705"/>
                <a:gd name="T66" fmla="*/ 11 w 944"/>
                <a:gd name="T67" fmla="*/ 335 h 705"/>
                <a:gd name="T68" fmla="*/ 22 w 944"/>
                <a:gd name="T69" fmla="*/ 378 h 705"/>
                <a:gd name="T70" fmla="*/ 39 w 944"/>
                <a:gd name="T71" fmla="*/ 420 h 705"/>
                <a:gd name="T72" fmla="*/ 59 w 944"/>
                <a:gd name="T73" fmla="*/ 461 h 705"/>
                <a:gd name="T74" fmla="*/ 82 w 944"/>
                <a:gd name="T75" fmla="*/ 499 h 705"/>
                <a:gd name="T76" fmla="*/ 110 w 944"/>
                <a:gd name="T77" fmla="*/ 535 h 705"/>
                <a:gd name="T78" fmla="*/ 141 w 944"/>
                <a:gd name="T79" fmla="*/ 569 h 705"/>
                <a:gd name="T80" fmla="*/ 176 w 944"/>
                <a:gd name="T81" fmla="*/ 601 h 705"/>
                <a:gd name="T82" fmla="*/ 215 w 944"/>
                <a:gd name="T83" fmla="*/ 628 h 705"/>
                <a:gd name="T84" fmla="*/ 236 w 944"/>
                <a:gd name="T85" fmla="*/ 64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 h="705">
                  <a:moveTo>
                    <a:pt x="236" y="641"/>
                  </a:moveTo>
                  <a:lnTo>
                    <a:pt x="236" y="641"/>
                  </a:lnTo>
                  <a:lnTo>
                    <a:pt x="257" y="653"/>
                  </a:lnTo>
                  <a:lnTo>
                    <a:pt x="279" y="663"/>
                  </a:lnTo>
                  <a:lnTo>
                    <a:pt x="301" y="672"/>
                  </a:lnTo>
                  <a:lnTo>
                    <a:pt x="323" y="680"/>
                  </a:lnTo>
                  <a:lnTo>
                    <a:pt x="345" y="688"/>
                  </a:lnTo>
                  <a:lnTo>
                    <a:pt x="368" y="693"/>
                  </a:lnTo>
                  <a:lnTo>
                    <a:pt x="391" y="697"/>
                  </a:lnTo>
                  <a:lnTo>
                    <a:pt x="413" y="701"/>
                  </a:lnTo>
                  <a:lnTo>
                    <a:pt x="437" y="704"/>
                  </a:lnTo>
                  <a:lnTo>
                    <a:pt x="459" y="705"/>
                  </a:lnTo>
                  <a:lnTo>
                    <a:pt x="482" y="705"/>
                  </a:lnTo>
                  <a:lnTo>
                    <a:pt x="504" y="704"/>
                  </a:lnTo>
                  <a:lnTo>
                    <a:pt x="528" y="701"/>
                  </a:lnTo>
                  <a:lnTo>
                    <a:pt x="550" y="698"/>
                  </a:lnTo>
                  <a:lnTo>
                    <a:pt x="572" y="693"/>
                  </a:lnTo>
                  <a:lnTo>
                    <a:pt x="594" y="688"/>
                  </a:lnTo>
                  <a:lnTo>
                    <a:pt x="617" y="681"/>
                  </a:lnTo>
                  <a:lnTo>
                    <a:pt x="637" y="675"/>
                  </a:lnTo>
                  <a:lnTo>
                    <a:pt x="658" y="666"/>
                  </a:lnTo>
                  <a:lnTo>
                    <a:pt x="679" y="657"/>
                  </a:lnTo>
                  <a:lnTo>
                    <a:pt x="700" y="646"/>
                  </a:lnTo>
                  <a:lnTo>
                    <a:pt x="719" y="634"/>
                  </a:lnTo>
                  <a:lnTo>
                    <a:pt x="739" y="623"/>
                  </a:lnTo>
                  <a:lnTo>
                    <a:pt x="757" y="608"/>
                  </a:lnTo>
                  <a:lnTo>
                    <a:pt x="776" y="594"/>
                  </a:lnTo>
                  <a:lnTo>
                    <a:pt x="792" y="580"/>
                  </a:lnTo>
                  <a:lnTo>
                    <a:pt x="809" y="563"/>
                  </a:lnTo>
                  <a:lnTo>
                    <a:pt x="825" y="546"/>
                  </a:lnTo>
                  <a:lnTo>
                    <a:pt x="841" y="528"/>
                  </a:lnTo>
                  <a:lnTo>
                    <a:pt x="855" y="509"/>
                  </a:lnTo>
                  <a:lnTo>
                    <a:pt x="869" y="489"/>
                  </a:lnTo>
                  <a:lnTo>
                    <a:pt x="881" y="468"/>
                  </a:lnTo>
                  <a:lnTo>
                    <a:pt x="881" y="468"/>
                  </a:lnTo>
                  <a:lnTo>
                    <a:pt x="897" y="439"/>
                  </a:lnTo>
                  <a:lnTo>
                    <a:pt x="910" y="410"/>
                  </a:lnTo>
                  <a:lnTo>
                    <a:pt x="920" y="382"/>
                  </a:lnTo>
                  <a:lnTo>
                    <a:pt x="929" y="352"/>
                  </a:lnTo>
                  <a:lnTo>
                    <a:pt x="936" y="322"/>
                  </a:lnTo>
                  <a:lnTo>
                    <a:pt x="941" y="291"/>
                  </a:lnTo>
                  <a:lnTo>
                    <a:pt x="944" y="261"/>
                  </a:lnTo>
                  <a:lnTo>
                    <a:pt x="944" y="231"/>
                  </a:lnTo>
                  <a:lnTo>
                    <a:pt x="942" y="201"/>
                  </a:lnTo>
                  <a:lnTo>
                    <a:pt x="940" y="171"/>
                  </a:lnTo>
                  <a:lnTo>
                    <a:pt x="934" y="141"/>
                  </a:lnTo>
                  <a:lnTo>
                    <a:pt x="928" y="111"/>
                  </a:lnTo>
                  <a:lnTo>
                    <a:pt x="919" y="82"/>
                  </a:lnTo>
                  <a:lnTo>
                    <a:pt x="908" y="53"/>
                  </a:lnTo>
                  <a:lnTo>
                    <a:pt x="895" y="26"/>
                  </a:lnTo>
                  <a:lnTo>
                    <a:pt x="881" y="0"/>
                  </a:lnTo>
                  <a:lnTo>
                    <a:pt x="61" y="0"/>
                  </a:lnTo>
                  <a:lnTo>
                    <a:pt x="61" y="0"/>
                  </a:lnTo>
                  <a:lnTo>
                    <a:pt x="50" y="21"/>
                  </a:lnTo>
                  <a:lnTo>
                    <a:pt x="39" y="43"/>
                  </a:lnTo>
                  <a:lnTo>
                    <a:pt x="30" y="64"/>
                  </a:lnTo>
                  <a:lnTo>
                    <a:pt x="22" y="86"/>
                  </a:lnTo>
                  <a:lnTo>
                    <a:pt x="16" y="109"/>
                  </a:lnTo>
                  <a:lnTo>
                    <a:pt x="11" y="132"/>
                  </a:lnTo>
                  <a:lnTo>
                    <a:pt x="7" y="154"/>
                  </a:lnTo>
                  <a:lnTo>
                    <a:pt x="3" y="177"/>
                  </a:lnTo>
                  <a:lnTo>
                    <a:pt x="1" y="199"/>
                  </a:lnTo>
                  <a:lnTo>
                    <a:pt x="0" y="223"/>
                  </a:lnTo>
                  <a:lnTo>
                    <a:pt x="0" y="245"/>
                  </a:lnTo>
                  <a:lnTo>
                    <a:pt x="1" y="267"/>
                  </a:lnTo>
                  <a:lnTo>
                    <a:pt x="3" y="291"/>
                  </a:lnTo>
                  <a:lnTo>
                    <a:pt x="7" y="313"/>
                  </a:lnTo>
                  <a:lnTo>
                    <a:pt x="11" y="335"/>
                  </a:lnTo>
                  <a:lnTo>
                    <a:pt x="16" y="356"/>
                  </a:lnTo>
                  <a:lnTo>
                    <a:pt x="22" y="378"/>
                  </a:lnTo>
                  <a:lnTo>
                    <a:pt x="30" y="399"/>
                  </a:lnTo>
                  <a:lnTo>
                    <a:pt x="39" y="420"/>
                  </a:lnTo>
                  <a:lnTo>
                    <a:pt x="48" y="440"/>
                  </a:lnTo>
                  <a:lnTo>
                    <a:pt x="59" y="461"/>
                  </a:lnTo>
                  <a:lnTo>
                    <a:pt x="71" y="481"/>
                  </a:lnTo>
                  <a:lnTo>
                    <a:pt x="82" y="499"/>
                  </a:lnTo>
                  <a:lnTo>
                    <a:pt x="95" y="517"/>
                  </a:lnTo>
                  <a:lnTo>
                    <a:pt x="110" y="535"/>
                  </a:lnTo>
                  <a:lnTo>
                    <a:pt x="125" y="554"/>
                  </a:lnTo>
                  <a:lnTo>
                    <a:pt x="141" y="569"/>
                  </a:lnTo>
                  <a:lnTo>
                    <a:pt x="159" y="585"/>
                  </a:lnTo>
                  <a:lnTo>
                    <a:pt x="176" y="601"/>
                  </a:lnTo>
                  <a:lnTo>
                    <a:pt x="196" y="615"/>
                  </a:lnTo>
                  <a:lnTo>
                    <a:pt x="215" y="628"/>
                  </a:lnTo>
                  <a:lnTo>
                    <a:pt x="236" y="641"/>
                  </a:lnTo>
                  <a:lnTo>
                    <a:pt x="236" y="6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3" name="Freeform 83"/>
            <p:cNvSpPr>
              <a:spLocks/>
            </p:cNvSpPr>
            <p:nvPr userDrawn="1"/>
          </p:nvSpPr>
          <p:spPr bwMode="auto">
            <a:xfrm>
              <a:off x="3786" y="409"/>
              <a:ext cx="216" cy="215"/>
            </a:xfrm>
            <a:custGeom>
              <a:avLst/>
              <a:gdLst>
                <a:gd name="T0" fmla="*/ 234 w 864"/>
                <a:gd name="T1" fmla="*/ 817 h 864"/>
                <a:gd name="T2" fmla="*/ 295 w 864"/>
                <a:gd name="T3" fmla="*/ 842 h 864"/>
                <a:gd name="T4" fmla="*/ 357 w 864"/>
                <a:gd name="T5" fmla="*/ 857 h 864"/>
                <a:gd name="T6" fmla="*/ 419 w 864"/>
                <a:gd name="T7" fmla="*/ 864 h 864"/>
                <a:gd name="T8" fmla="*/ 482 w 864"/>
                <a:gd name="T9" fmla="*/ 861 h 864"/>
                <a:gd name="T10" fmla="*/ 543 w 864"/>
                <a:gd name="T11" fmla="*/ 850 h 864"/>
                <a:gd name="T12" fmla="*/ 602 w 864"/>
                <a:gd name="T13" fmla="*/ 829 h 864"/>
                <a:gd name="T14" fmla="*/ 658 w 864"/>
                <a:gd name="T15" fmla="*/ 800 h 864"/>
                <a:gd name="T16" fmla="*/ 708 w 864"/>
                <a:gd name="T17" fmla="*/ 764 h 864"/>
                <a:gd name="T18" fmla="*/ 754 w 864"/>
                <a:gd name="T19" fmla="*/ 719 h 864"/>
                <a:gd name="T20" fmla="*/ 793 w 864"/>
                <a:gd name="T21" fmla="*/ 667 h 864"/>
                <a:gd name="T22" fmla="*/ 817 w 864"/>
                <a:gd name="T23" fmla="*/ 628 h 864"/>
                <a:gd name="T24" fmla="*/ 841 w 864"/>
                <a:gd name="T25" fmla="*/ 568 h 864"/>
                <a:gd name="T26" fmla="*/ 857 w 864"/>
                <a:gd name="T27" fmla="*/ 507 h 864"/>
                <a:gd name="T28" fmla="*/ 864 w 864"/>
                <a:gd name="T29" fmla="*/ 443 h 864"/>
                <a:gd name="T30" fmla="*/ 861 w 864"/>
                <a:gd name="T31" fmla="*/ 382 h 864"/>
                <a:gd name="T32" fmla="*/ 848 w 864"/>
                <a:gd name="T33" fmla="*/ 321 h 864"/>
                <a:gd name="T34" fmla="*/ 828 w 864"/>
                <a:gd name="T35" fmla="*/ 262 h 864"/>
                <a:gd name="T36" fmla="*/ 800 w 864"/>
                <a:gd name="T37" fmla="*/ 206 h 864"/>
                <a:gd name="T38" fmla="*/ 763 w 864"/>
                <a:gd name="T39" fmla="*/ 155 h 864"/>
                <a:gd name="T40" fmla="*/ 719 w 864"/>
                <a:gd name="T41" fmla="*/ 110 h 864"/>
                <a:gd name="T42" fmla="*/ 667 w 864"/>
                <a:gd name="T43" fmla="*/ 69 h 864"/>
                <a:gd name="T44" fmla="*/ 628 w 864"/>
                <a:gd name="T45" fmla="*/ 47 h 864"/>
                <a:gd name="T46" fmla="*/ 568 w 864"/>
                <a:gd name="T47" fmla="*/ 22 h 864"/>
                <a:gd name="T48" fmla="*/ 505 w 864"/>
                <a:gd name="T49" fmla="*/ 7 h 864"/>
                <a:gd name="T50" fmla="*/ 443 w 864"/>
                <a:gd name="T51" fmla="*/ 0 h 864"/>
                <a:gd name="T52" fmla="*/ 380 w 864"/>
                <a:gd name="T53" fmla="*/ 3 h 864"/>
                <a:gd name="T54" fmla="*/ 319 w 864"/>
                <a:gd name="T55" fmla="*/ 15 h 864"/>
                <a:gd name="T56" fmla="*/ 260 w 864"/>
                <a:gd name="T57" fmla="*/ 35 h 864"/>
                <a:gd name="T58" fmla="*/ 205 w 864"/>
                <a:gd name="T59" fmla="*/ 64 h 864"/>
                <a:gd name="T60" fmla="*/ 153 w 864"/>
                <a:gd name="T61" fmla="*/ 100 h 864"/>
                <a:gd name="T62" fmla="*/ 108 w 864"/>
                <a:gd name="T63" fmla="*/ 145 h 864"/>
                <a:gd name="T64" fmla="*/ 69 w 864"/>
                <a:gd name="T65" fmla="*/ 197 h 864"/>
                <a:gd name="T66" fmla="*/ 46 w 864"/>
                <a:gd name="T67" fmla="*/ 236 h 864"/>
                <a:gd name="T68" fmla="*/ 20 w 864"/>
                <a:gd name="T69" fmla="*/ 296 h 864"/>
                <a:gd name="T70" fmla="*/ 5 w 864"/>
                <a:gd name="T71" fmla="*/ 358 h 864"/>
                <a:gd name="T72" fmla="*/ 0 w 864"/>
                <a:gd name="T73" fmla="*/ 421 h 864"/>
                <a:gd name="T74" fmla="*/ 2 w 864"/>
                <a:gd name="T75" fmla="*/ 484 h 864"/>
                <a:gd name="T76" fmla="*/ 14 w 864"/>
                <a:gd name="T77" fmla="*/ 543 h 864"/>
                <a:gd name="T78" fmla="*/ 35 w 864"/>
                <a:gd name="T79" fmla="*/ 603 h 864"/>
                <a:gd name="T80" fmla="*/ 63 w 864"/>
                <a:gd name="T81" fmla="*/ 658 h 864"/>
                <a:gd name="T82" fmla="*/ 100 w 864"/>
                <a:gd name="T83" fmla="*/ 709 h 864"/>
                <a:gd name="T84" fmla="*/ 144 w 864"/>
                <a:gd name="T85" fmla="*/ 756 h 864"/>
                <a:gd name="T86" fmla="*/ 196 w 864"/>
                <a:gd name="T87" fmla="*/ 79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215" y="807"/>
                  </a:moveTo>
                  <a:lnTo>
                    <a:pt x="215" y="807"/>
                  </a:lnTo>
                  <a:lnTo>
                    <a:pt x="234" y="817"/>
                  </a:lnTo>
                  <a:lnTo>
                    <a:pt x="255" y="826"/>
                  </a:lnTo>
                  <a:lnTo>
                    <a:pt x="275" y="835"/>
                  </a:lnTo>
                  <a:lnTo>
                    <a:pt x="295" y="842"/>
                  </a:lnTo>
                  <a:lnTo>
                    <a:pt x="315" y="848"/>
                  </a:lnTo>
                  <a:lnTo>
                    <a:pt x="336" y="854"/>
                  </a:lnTo>
                  <a:lnTo>
                    <a:pt x="357" y="857"/>
                  </a:lnTo>
                  <a:lnTo>
                    <a:pt x="377" y="861"/>
                  </a:lnTo>
                  <a:lnTo>
                    <a:pt x="398" y="863"/>
                  </a:lnTo>
                  <a:lnTo>
                    <a:pt x="419" y="864"/>
                  </a:lnTo>
                  <a:lnTo>
                    <a:pt x="440" y="864"/>
                  </a:lnTo>
                  <a:lnTo>
                    <a:pt x="461" y="863"/>
                  </a:lnTo>
                  <a:lnTo>
                    <a:pt x="482" y="861"/>
                  </a:lnTo>
                  <a:lnTo>
                    <a:pt x="503" y="859"/>
                  </a:lnTo>
                  <a:lnTo>
                    <a:pt x="523" y="855"/>
                  </a:lnTo>
                  <a:lnTo>
                    <a:pt x="543" y="850"/>
                  </a:lnTo>
                  <a:lnTo>
                    <a:pt x="562" y="843"/>
                  </a:lnTo>
                  <a:lnTo>
                    <a:pt x="582" y="837"/>
                  </a:lnTo>
                  <a:lnTo>
                    <a:pt x="602" y="829"/>
                  </a:lnTo>
                  <a:lnTo>
                    <a:pt x="621" y="821"/>
                  </a:lnTo>
                  <a:lnTo>
                    <a:pt x="639" y="811"/>
                  </a:lnTo>
                  <a:lnTo>
                    <a:pt x="658" y="800"/>
                  </a:lnTo>
                  <a:lnTo>
                    <a:pt x="675" y="790"/>
                  </a:lnTo>
                  <a:lnTo>
                    <a:pt x="691" y="777"/>
                  </a:lnTo>
                  <a:lnTo>
                    <a:pt x="708" y="764"/>
                  </a:lnTo>
                  <a:lnTo>
                    <a:pt x="724" y="749"/>
                  </a:lnTo>
                  <a:lnTo>
                    <a:pt x="740" y="735"/>
                  </a:lnTo>
                  <a:lnTo>
                    <a:pt x="754" y="719"/>
                  </a:lnTo>
                  <a:lnTo>
                    <a:pt x="768" y="702"/>
                  </a:lnTo>
                  <a:lnTo>
                    <a:pt x="781" y="685"/>
                  </a:lnTo>
                  <a:lnTo>
                    <a:pt x="793" y="667"/>
                  </a:lnTo>
                  <a:lnTo>
                    <a:pt x="805" y="648"/>
                  </a:lnTo>
                  <a:lnTo>
                    <a:pt x="805" y="648"/>
                  </a:lnTo>
                  <a:lnTo>
                    <a:pt x="817" y="628"/>
                  </a:lnTo>
                  <a:lnTo>
                    <a:pt x="826" y="609"/>
                  </a:lnTo>
                  <a:lnTo>
                    <a:pt x="834" y="589"/>
                  </a:lnTo>
                  <a:lnTo>
                    <a:pt x="841" y="568"/>
                  </a:lnTo>
                  <a:lnTo>
                    <a:pt x="848" y="547"/>
                  </a:lnTo>
                  <a:lnTo>
                    <a:pt x="853" y="528"/>
                  </a:lnTo>
                  <a:lnTo>
                    <a:pt x="857" y="507"/>
                  </a:lnTo>
                  <a:lnTo>
                    <a:pt x="860" y="486"/>
                  </a:lnTo>
                  <a:lnTo>
                    <a:pt x="862" y="465"/>
                  </a:lnTo>
                  <a:lnTo>
                    <a:pt x="864" y="443"/>
                  </a:lnTo>
                  <a:lnTo>
                    <a:pt x="864" y="422"/>
                  </a:lnTo>
                  <a:lnTo>
                    <a:pt x="862" y="403"/>
                  </a:lnTo>
                  <a:lnTo>
                    <a:pt x="861" y="382"/>
                  </a:lnTo>
                  <a:lnTo>
                    <a:pt x="857" y="361"/>
                  </a:lnTo>
                  <a:lnTo>
                    <a:pt x="853" y="340"/>
                  </a:lnTo>
                  <a:lnTo>
                    <a:pt x="848" y="321"/>
                  </a:lnTo>
                  <a:lnTo>
                    <a:pt x="843" y="301"/>
                  </a:lnTo>
                  <a:lnTo>
                    <a:pt x="836" y="280"/>
                  </a:lnTo>
                  <a:lnTo>
                    <a:pt x="828" y="262"/>
                  </a:lnTo>
                  <a:lnTo>
                    <a:pt x="819" y="243"/>
                  </a:lnTo>
                  <a:lnTo>
                    <a:pt x="810" y="224"/>
                  </a:lnTo>
                  <a:lnTo>
                    <a:pt x="800" y="206"/>
                  </a:lnTo>
                  <a:lnTo>
                    <a:pt x="788" y="189"/>
                  </a:lnTo>
                  <a:lnTo>
                    <a:pt x="776" y="172"/>
                  </a:lnTo>
                  <a:lnTo>
                    <a:pt x="763" y="155"/>
                  </a:lnTo>
                  <a:lnTo>
                    <a:pt x="749" y="140"/>
                  </a:lnTo>
                  <a:lnTo>
                    <a:pt x="735" y="124"/>
                  </a:lnTo>
                  <a:lnTo>
                    <a:pt x="719" y="110"/>
                  </a:lnTo>
                  <a:lnTo>
                    <a:pt x="702" y="95"/>
                  </a:lnTo>
                  <a:lnTo>
                    <a:pt x="685" y="82"/>
                  </a:lnTo>
                  <a:lnTo>
                    <a:pt x="667" y="69"/>
                  </a:lnTo>
                  <a:lnTo>
                    <a:pt x="647" y="57"/>
                  </a:lnTo>
                  <a:lnTo>
                    <a:pt x="647" y="57"/>
                  </a:lnTo>
                  <a:lnTo>
                    <a:pt x="628" y="47"/>
                  </a:lnTo>
                  <a:lnTo>
                    <a:pt x="608" y="38"/>
                  </a:lnTo>
                  <a:lnTo>
                    <a:pt x="587" y="29"/>
                  </a:lnTo>
                  <a:lnTo>
                    <a:pt x="568" y="22"/>
                  </a:lnTo>
                  <a:lnTo>
                    <a:pt x="547" y="16"/>
                  </a:lnTo>
                  <a:lnTo>
                    <a:pt x="526" y="11"/>
                  </a:lnTo>
                  <a:lnTo>
                    <a:pt x="505" y="7"/>
                  </a:lnTo>
                  <a:lnTo>
                    <a:pt x="484" y="3"/>
                  </a:lnTo>
                  <a:lnTo>
                    <a:pt x="463" y="1"/>
                  </a:lnTo>
                  <a:lnTo>
                    <a:pt x="443" y="0"/>
                  </a:lnTo>
                  <a:lnTo>
                    <a:pt x="422" y="0"/>
                  </a:lnTo>
                  <a:lnTo>
                    <a:pt x="401" y="1"/>
                  </a:lnTo>
                  <a:lnTo>
                    <a:pt x="380" y="3"/>
                  </a:lnTo>
                  <a:lnTo>
                    <a:pt x="359" y="7"/>
                  </a:lnTo>
                  <a:lnTo>
                    <a:pt x="340" y="11"/>
                  </a:lnTo>
                  <a:lnTo>
                    <a:pt x="319" y="15"/>
                  </a:lnTo>
                  <a:lnTo>
                    <a:pt x="299" y="21"/>
                  </a:lnTo>
                  <a:lnTo>
                    <a:pt x="280" y="28"/>
                  </a:lnTo>
                  <a:lnTo>
                    <a:pt x="260" y="35"/>
                  </a:lnTo>
                  <a:lnTo>
                    <a:pt x="242" y="44"/>
                  </a:lnTo>
                  <a:lnTo>
                    <a:pt x="224" y="54"/>
                  </a:lnTo>
                  <a:lnTo>
                    <a:pt x="205" y="64"/>
                  </a:lnTo>
                  <a:lnTo>
                    <a:pt x="187" y="76"/>
                  </a:lnTo>
                  <a:lnTo>
                    <a:pt x="170" y="87"/>
                  </a:lnTo>
                  <a:lnTo>
                    <a:pt x="153" y="100"/>
                  </a:lnTo>
                  <a:lnTo>
                    <a:pt x="138" y="115"/>
                  </a:lnTo>
                  <a:lnTo>
                    <a:pt x="123" y="129"/>
                  </a:lnTo>
                  <a:lnTo>
                    <a:pt x="108" y="145"/>
                  </a:lnTo>
                  <a:lnTo>
                    <a:pt x="95" y="162"/>
                  </a:lnTo>
                  <a:lnTo>
                    <a:pt x="80" y="179"/>
                  </a:lnTo>
                  <a:lnTo>
                    <a:pt x="69" y="197"/>
                  </a:lnTo>
                  <a:lnTo>
                    <a:pt x="57" y="216"/>
                  </a:lnTo>
                  <a:lnTo>
                    <a:pt x="57" y="216"/>
                  </a:lnTo>
                  <a:lnTo>
                    <a:pt x="46" y="236"/>
                  </a:lnTo>
                  <a:lnTo>
                    <a:pt x="37" y="256"/>
                  </a:lnTo>
                  <a:lnTo>
                    <a:pt x="28" y="275"/>
                  </a:lnTo>
                  <a:lnTo>
                    <a:pt x="20" y="296"/>
                  </a:lnTo>
                  <a:lnTo>
                    <a:pt x="15" y="317"/>
                  </a:lnTo>
                  <a:lnTo>
                    <a:pt x="10" y="338"/>
                  </a:lnTo>
                  <a:lnTo>
                    <a:pt x="5" y="358"/>
                  </a:lnTo>
                  <a:lnTo>
                    <a:pt x="2" y="379"/>
                  </a:lnTo>
                  <a:lnTo>
                    <a:pt x="1" y="400"/>
                  </a:lnTo>
                  <a:lnTo>
                    <a:pt x="0" y="421"/>
                  </a:lnTo>
                  <a:lnTo>
                    <a:pt x="0" y="442"/>
                  </a:lnTo>
                  <a:lnTo>
                    <a:pt x="0" y="463"/>
                  </a:lnTo>
                  <a:lnTo>
                    <a:pt x="2" y="484"/>
                  </a:lnTo>
                  <a:lnTo>
                    <a:pt x="5" y="503"/>
                  </a:lnTo>
                  <a:lnTo>
                    <a:pt x="9" y="524"/>
                  </a:lnTo>
                  <a:lnTo>
                    <a:pt x="14" y="543"/>
                  </a:lnTo>
                  <a:lnTo>
                    <a:pt x="19" y="564"/>
                  </a:lnTo>
                  <a:lnTo>
                    <a:pt x="27" y="584"/>
                  </a:lnTo>
                  <a:lnTo>
                    <a:pt x="35" y="603"/>
                  </a:lnTo>
                  <a:lnTo>
                    <a:pt x="43" y="622"/>
                  </a:lnTo>
                  <a:lnTo>
                    <a:pt x="53" y="640"/>
                  </a:lnTo>
                  <a:lnTo>
                    <a:pt x="63" y="658"/>
                  </a:lnTo>
                  <a:lnTo>
                    <a:pt x="74" y="676"/>
                  </a:lnTo>
                  <a:lnTo>
                    <a:pt x="87" y="693"/>
                  </a:lnTo>
                  <a:lnTo>
                    <a:pt x="100" y="709"/>
                  </a:lnTo>
                  <a:lnTo>
                    <a:pt x="113" y="726"/>
                  </a:lnTo>
                  <a:lnTo>
                    <a:pt x="129" y="740"/>
                  </a:lnTo>
                  <a:lnTo>
                    <a:pt x="144" y="756"/>
                  </a:lnTo>
                  <a:lnTo>
                    <a:pt x="161" y="769"/>
                  </a:lnTo>
                  <a:lnTo>
                    <a:pt x="178" y="782"/>
                  </a:lnTo>
                  <a:lnTo>
                    <a:pt x="196" y="795"/>
                  </a:lnTo>
                  <a:lnTo>
                    <a:pt x="215" y="807"/>
                  </a:lnTo>
                  <a:lnTo>
                    <a:pt x="215" y="8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4" name="Freeform 84"/>
            <p:cNvSpPr>
              <a:spLocks/>
            </p:cNvSpPr>
            <p:nvPr userDrawn="1"/>
          </p:nvSpPr>
          <p:spPr bwMode="auto">
            <a:xfrm>
              <a:off x="4015" y="545"/>
              <a:ext cx="196" cy="196"/>
            </a:xfrm>
            <a:custGeom>
              <a:avLst/>
              <a:gdLst>
                <a:gd name="T0" fmla="*/ 43 w 783"/>
                <a:gd name="T1" fmla="*/ 213 h 783"/>
                <a:gd name="T2" fmla="*/ 19 w 783"/>
                <a:gd name="T3" fmla="*/ 267 h 783"/>
                <a:gd name="T4" fmla="*/ 5 w 783"/>
                <a:gd name="T5" fmla="*/ 323 h 783"/>
                <a:gd name="T6" fmla="*/ 0 w 783"/>
                <a:gd name="T7" fmla="*/ 381 h 783"/>
                <a:gd name="T8" fmla="*/ 3 w 783"/>
                <a:gd name="T9" fmla="*/ 437 h 783"/>
                <a:gd name="T10" fmla="*/ 13 w 783"/>
                <a:gd name="T11" fmla="*/ 493 h 783"/>
                <a:gd name="T12" fmla="*/ 31 w 783"/>
                <a:gd name="T13" fmla="*/ 546 h 783"/>
                <a:gd name="T14" fmla="*/ 57 w 783"/>
                <a:gd name="T15" fmla="*/ 596 h 783"/>
                <a:gd name="T16" fmla="*/ 91 w 783"/>
                <a:gd name="T17" fmla="*/ 643 h 783"/>
                <a:gd name="T18" fmla="*/ 132 w 783"/>
                <a:gd name="T19" fmla="*/ 684 h 783"/>
                <a:gd name="T20" fmla="*/ 178 w 783"/>
                <a:gd name="T21" fmla="*/ 720 h 783"/>
                <a:gd name="T22" fmla="*/ 214 w 783"/>
                <a:gd name="T23" fmla="*/ 740 h 783"/>
                <a:gd name="T24" fmla="*/ 267 w 783"/>
                <a:gd name="T25" fmla="*/ 763 h 783"/>
                <a:gd name="T26" fmla="*/ 324 w 783"/>
                <a:gd name="T27" fmla="*/ 777 h 783"/>
                <a:gd name="T28" fmla="*/ 380 w 783"/>
                <a:gd name="T29" fmla="*/ 783 h 783"/>
                <a:gd name="T30" fmla="*/ 438 w 783"/>
                <a:gd name="T31" fmla="*/ 781 h 783"/>
                <a:gd name="T32" fmla="*/ 493 w 783"/>
                <a:gd name="T33" fmla="*/ 769 h 783"/>
                <a:gd name="T34" fmla="*/ 546 w 783"/>
                <a:gd name="T35" fmla="*/ 751 h 783"/>
                <a:gd name="T36" fmla="*/ 595 w 783"/>
                <a:gd name="T37" fmla="*/ 725 h 783"/>
                <a:gd name="T38" fmla="*/ 642 w 783"/>
                <a:gd name="T39" fmla="*/ 692 h 783"/>
                <a:gd name="T40" fmla="*/ 684 w 783"/>
                <a:gd name="T41" fmla="*/ 652 h 783"/>
                <a:gd name="T42" fmla="*/ 719 w 783"/>
                <a:gd name="T43" fmla="*/ 605 h 783"/>
                <a:gd name="T44" fmla="*/ 740 w 783"/>
                <a:gd name="T45" fmla="*/ 570 h 783"/>
                <a:gd name="T46" fmla="*/ 762 w 783"/>
                <a:gd name="T47" fmla="*/ 515 h 783"/>
                <a:gd name="T48" fmla="*/ 777 w 783"/>
                <a:gd name="T49" fmla="*/ 459 h 783"/>
                <a:gd name="T50" fmla="*/ 783 w 783"/>
                <a:gd name="T51" fmla="*/ 402 h 783"/>
                <a:gd name="T52" fmla="*/ 780 w 783"/>
                <a:gd name="T53" fmla="*/ 346 h 783"/>
                <a:gd name="T54" fmla="*/ 769 w 783"/>
                <a:gd name="T55" fmla="*/ 290 h 783"/>
                <a:gd name="T56" fmla="*/ 751 w 783"/>
                <a:gd name="T57" fmla="*/ 237 h 783"/>
                <a:gd name="T58" fmla="*/ 724 w 783"/>
                <a:gd name="T59" fmla="*/ 187 h 783"/>
                <a:gd name="T60" fmla="*/ 692 w 783"/>
                <a:gd name="T61" fmla="*/ 140 h 783"/>
                <a:gd name="T62" fmla="*/ 651 w 783"/>
                <a:gd name="T63" fmla="*/ 98 h 783"/>
                <a:gd name="T64" fmla="*/ 605 w 783"/>
                <a:gd name="T65" fmla="*/ 63 h 783"/>
                <a:gd name="T66" fmla="*/ 569 w 783"/>
                <a:gd name="T67" fmla="*/ 43 h 783"/>
                <a:gd name="T68" fmla="*/ 515 w 783"/>
                <a:gd name="T69" fmla="*/ 20 h 783"/>
                <a:gd name="T70" fmla="*/ 459 w 783"/>
                <a:gd name="T71" fmla="*/ 6 h 783"/>
                <a:gd name="T72" fmla="*/ 401 w 783"/>
                <a:gd name="T73" fmla="*/ 0 h 783"/>
                <a:gd name="T74" fmla="*/ 345 w 783"/>
                <a:gd name="T75" fmla="*/ 3 h 783"/>
                <a:gd name="T76" fmla="*/ 289 w 783"/>
                <a:gd name="T77" fmla="*/ 13 h 783"/>
                <a:gd name="T78" fmla="*/ 237 w 783"/>
                <a:gd name="T79" fmla="*/ 32 h 783"/>
                <a:gd name="T80" fmla="*/ 186 w 783"/>
                <a:gd name="T81" fmla="*/ 58 h 783"/>
                <a:gd name="T82" fmla="*/ 139 w 783"/>
                <a:gd name="T83" fmla="*/ 92 h 783"/>
                <a:gd name="T84" fmla="*/ 99 w 783"/>
                <a:gd name="T85" fmla="*/ 131 h 783"/>
                <a:gd name="T86" fmla="*/ 62 w 783"/>
                <a:gd name="T87" fmla="*/ 17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52" y="196"/>
                  </a:moveTo>
                  <a:lnTo>
                    <a:pt x="52" y="196"/>
                  </a:lnTo>
                  <a:lnTo>
                    <a:pt x="43" y="213"/>
                  </a:lnTo>
                  <a:lnTo>
                    <a:pt x="34" y="231"/>
                  </a:lnTo>
                  <a:lnTo>
                    <a:pt x="26" y="249"/>
                  </a:lnTo>
                  <a:lnTo>
                    <a:pt x="19" y="267"/>
                  </a:lnTo>
                  <a:lnTo>
                    <a:pt x="14" y="287"/>
                  </a:lnTo>
                  <a:lnTo>
                    <a:pt x="9" y="305"/>
                  </a:lnTo>
                  <a:lnTo>
                    <a:pt x="5" y="323"/>
                  </a:lnTo>
                  <a:lnTo>
                    <a:pt x="3" y="343"/>
                  </a:lnTo>
                  <a:lnTo>
                    <a:pt x="1" y="363"/>
                  </a:lnTo>
                  <a:lnTo>
                    <a:pt x="0" y="381"/>
                  </a:lnTo>
                  <a:lnTo>
                    <a:pt x="0" y="400"/>
                  </a:lnTo>
                  <a:lnTo>
                    <a:pt x="0" y="419"/>
                  </a:lnTo>
                  <a:lnTo>
                    <a:pt x="3" y="437"/>
                  </a:lnTo>
                  <a:lnTo>
                    <a:pt x="5" y="456"/>
                  </a:lnTo>
                  <a:lnTo>
                    <a:pt x="9" y="475"/>
                  </a:lnTo>
                  <a:lnTo>
                    <a:pt x="13" y="493"/>
                  </a:lnTo>
                  <a:lnTo>
                    <a:pt x="18" y="511"/>
                  </a:lnTo>
                  <a:lnTo>
                    <a:pt x="25" y="528"/>
                  </a:lnTo>
                  <a:lnTo>
                    <a:pt x="31" y="546"/>
                  </a:lnTo>
                  <a:lnTo>
                    <a:pt x="39" y="563"/>
                  </a:lnTo>
                  <a:lnTo>
                    <a:pt x="48" y="580"/>
                  </a:lnTo>
                  <a:lnTo>
                    <a:pt x="57" y="596"/>
                  </a:lnTo>
                  <a:lnTo>
                    <a:pt x="68" y="613"/>
                  </a:lnTo>
                  <a:lnTo>
                    <a:pt x="79" y="627"/>
                  </a:lnTo>
                  <a:lnTo>
                    <a:pt x="91" y="643"/>
                  </a:lnTo>
                  <a:lnTo>
                    <a:pt x="103" y="657"/>
                  </a:lnTo>
                  <a:lnTo>
                    <a:pt x="117" y="671"/>
                  </a:lnTo>
                  <a:lnTo>
                    <a:pt x="132" y="684"/>
                  </a:lnTo>
                  <a:lnTo>
                    <a:pt x="146" y="697"/>
                  </a:lnTo>
                  <a:lnTo>
                    <a:pt x="162" y="709"/>
                  </a:lnTo>
                  <a:lnTo>
                    <a:pt x="178" y="720"/>
                  </a:lnTo>
                  <a:lnTo>
                    <a:pt x="195" y="730"/>
                  </a:lnTo>
                  <a:lnTo>
                    <a:pt x="195" y="730"/>
                  </a:lnTo>
                  <a:lnTo>
                    <a:pt x="214" y="740"/>
                  </a:lnTo>
                  <a:lnTo>
                    <a:pt x="231" y="748"/>
                  </a:lnTo>
                  <a:lnTo>
                    <a:pt x="249" y="756"/>
                  </a:lnTo>
                  <a:lnTo>
                    <a:pt x="267" y="763"/>
                  </a:lnTo>
                  <a:lnTo>
                    <a:pt x="287" y="769"/>
                  </a:lnTo>
                  <a:lnTo>
                    <a:pt x="305" y="773"/>
                  </a:lnTo>
                  <a:lnTo>
                    <a:pt x="324" y="777"/>
                  </a:lnTo>
                  <a:lnTo>
                    <a:pt x="343" y="779"/>
                  </a:lnTo>
                  <a:lnTo>
                    <a:pt x="362" y="782"/>
                  </a:lnTo>
                  <a:lnTo>
                    <a:pt x="380" y="783"/>
                  </a:lnTo>
                  <a:lnTo>
                    <a:pt x="400" y="783"/>
                  </a:lnTo>
                  <a:lnTo>
                    <a:pt x="418" y="782"/>
                  </a:lnTo>
                  <a:lnTo>
                    <a:pt x="438" y="781"/>
                  </a:lnTo>
                  <a:lnTo>
                    <a:pt x="456" y="778"/>
                  </a:lnTo>
                  <a:lnTo>
                    <a:pt x="474" y="774"/>
                  </a:lnTo>
                  <a:lnTo>
                    <a:pt x="493" y="769"/>
                  </a:lnTo>
                  <a:lnTo>
                    <a:pt x="511" y="764"/>
                  </a:lnTo>
                  <a:lnTo>
                    <a:pt x="528" y="759"/>
                  </a:lnTo>
                  <a:lnTo>
                    <a:pt x="546" y="751"/>
                  </a:lnTo>
                  <a:lnTo>
                    <a:pt x="563" y="743"/>
                  </a:lnTo>
                  <a:lnTo>
                    <a:pt x="580" y="735"/>
                  </a:lnTo>
                  <a:lnTo>
                    <a:pt x="595" y="725"/>
                  </a:lnTo>
                  <a:lnTo>
                    <a:pt x="612" y="714"/>
                  </a:lnTo>
                  <a:lnTo>
                    <a:pt x="628" y="704"/>
                  </a:lnTo>
                  <a:lnTo>
                    <a:pt x="642" y="692"/>
                  </a:lnTo>
                  <a:lnTo>
                    <a:pt x="657" y="679"/>
                  </a:lnTo>
                  <a:lnTo>
                    <a:pt x="671" y="666"/>
                  </a:lnTo>
                  <a:lnTo>
                    <a:pt x="684" y="652"/>
                  </a:lnTo>
                  <a:lnTo>
                    <a:pt x="697" y="636"/>
                  </a:lnTo>
                  <a:lnTo>
                    <a:pt x="709" y="621"/>
                  </a:lnTo>
                  <a:lnTo>
                    <a:pt x="719" y="605"/>
                  </a:lnTo>
                  <a:lnTo>
                    <a:pt x="730" y="587"/>
                  </a:lnTo>
                  <a:lnTo>
                    <a:pt x="730" y="587"/>
                  </a:lnTo>
                  <a:lnTo>
                    <a:pt x="740" y="570"/>
                  </a:lnTo>
                  <a:lnTo>
                    <a:pt x="748" y="551"/>
                  </a:lnTo>
                  <a:lnTo>
                    <a:pt x="756" y="533"/>
                  </a:lnTo>
                  <a:lnTo>
                    <a:pt x="762" y="515"/>
                  </a:lnTo>
                  <a:lnTo>
                    <a:pt x="769" y="497"/>
                  </a:lnTo>
                  <a:lnTo>
                    <a:pt x="773" y="477"/>
                  </a:lnTo>
                  <a:lnTo>
                    <a:pt x="777" y="459"/>
                  </a:lnTo>
                  <a:lnTo>
                    <a:pt x="779" y="439"/>
                  </a:lnTo>
                  <a:lnTo>
                    <a:pt x="782" y="421"/>
                  </a:lnTo>
                  <a:lnTo>
                    <a:pt x="783" y="402"/>
                  </a:lnTo>
                  <a:lnTo>
                    <a:pt x="783" y="383"/>
                  </a:lnTo>
                  <a:lnTo>
                    <a:pt x="782" y="364"/>
                  </a:lnTo>
                  <a:lnTo>
                    <a:pt x="780" y="346"/>
                  </a:lnTo>
                  <a:lnTo>
                    <a:pt x="778" y="327"/>
                  </a:lnTo>
                  <a:lnTo>
                    <a:pt x="774" y="308"/>
                  </a:lnTo>
                  <a:lnTo>
                    <a:pt x="769" y="290"/>
                  </a:lnTo>
                  <a:lnTo>
                    <a:pt x="764" y="273"/>
                  </a:lnTo>
                  <a:lnTo>
                    <a:pt x="758" y="254"/>
                  </a:lnTo>
                  <a:lnTo>
                    <a:pt x="751" y="237"/>
                  </a:lnTo>
                  <a:lnTo>
                    <a:pt x="743" y="219"/>
                  </a:lnTo>
                  <a:lnTo>
                    <a:pt x="735" y="202"/>
                  </a:lnTo>
                  <a:lnTo>
                    <a:pt x="724" y="187"/>
                  </a:lnTo>
                  <a:lnTo>
                    <a:pt x="714" y="171"/>
                  </a:lnTo>
                  <a:lnTo>
                    <a:pt x="704" y="155"/>
                  </a:lnTo>
                  <a:lnTo>
                    <a:pt x="692" y="140"/>
                  </a:lnTo>
                  <a:lnTo>
                    <a:pt x="679" y="125"/>
                  </a:lnTo>
                  <a:lnTo>
                    <a:pt x="666" y="112"/>
                  </a:lnTo>
                  <a:lnTo>
                    <a:pt x="651" y="98"/>
                  </a:lnTo>
                  <a:lnTo>
                    <a:pt x="636" y="86"/>
                  </a:lnTo>
                  <a:lnTo>
                    <a:pt x="620" y="75"/>
                  </a:lnTo>
                  <a:lnTo>
                    <a:pt x="605" y="63"/>
                  </a:lnTo>
                  <a:lnTo>
                    <a:pt x="586" y="52"/>
                  </a:lnTo>
                  <a:lnTo>
                    <a:pt x="586" y="52"/>
                  </a:lnTo>
                  <a:lnTo>
                    <a:pt x="569" y="43"/>
                  </a:lnTo>
                  <a:lnTo>
                    <a:pt x="551" y="34"/>
                  </a:lnTo>
                  <a:lnTo>
                    <a:pt x="533" y="26"/>
                  </a:lnTo>
                  <a:lnTo>
                    <a:pt x="515" y="20"/>
                  </a:lnTo>
                  <a:lnTo>
                    <a:pt x="496" y="15"/>
                  </a:lnTo>
                  <a:lnTo>
                    <a:pt x="477" y="9"/>
                  </a:lnTo>
                  <a:lnTo>
                    <a:pt x="459" y="6"/>
                  </a:lnTo>
                  <a:lnTo>
                    <a:pt x="439" y="3"/>
                  </a:lnTo>
                  <a:lnTo>
                    <a:pt x="421" y="0"/>
                  </a:lnTo>
                  <a:lnTo>
                    <a:pt x="401" y="0"/>
                  </a:lnTo>
                  <a:lnTo>
                    <a:pt x="383" y="0"/>
                  </a:lnTo>
                  <a:lnTo>
                    <a:pt x="363" y="0"/>
                  </a:lnTo>
                  <a:lnTo>
                    <a:pt x="345" y="3"/>
                  </a:lnTo>
                  <a:lnTo>
                    <a:pt x="327" y="6"/>
                  </a:lnTo>
                  <a:lnTo>
                    <a:pt x="307" y="8"/>
                  </a:lnTo>
                  <a:lnTo>
                    <a:pt x="289" y="13"/>
                  </a:lnTo>
                  <a:lnTo>
                    <a:pt x="272" y="19"/>
                  </a:lnTo>
                  <a:lnTo>
                    <a:pt x="254" y="25"/>
                  </a:lnTo>
                  <a:lnTo>
                    <a:pt x="237" y="32"/>
                  </a:lnTo>
                  <a:lnTo>
                    <a:pt x="219" y="39"/>
                  </a:lnTo>
                  <a:lnTo>
                    <a:pt x="203" y="49"/>
                  </a:lnTo>
                  <a:lnTo>
                    <a:pt x="186" y="58"/>
                  </a:lnTo>
                  <a:lnTo>
                    <a:pt x="171" y="68"/>
                  </a:lnTo>
                  <a:lnTo>
                    <a:pt x="155" y="79"/>
                  </a:lnTo>
                  <a:lnTo>
                    <a:pt x="139" y="92"/>
                  </a:lnTo>
                  <a:lnTo>
                    <a:pt x="125" y="103"/>
                  </a:lnTo>
                  <a:lnTo>
                    <a:pt x="112" y="118"/>
                  </a:lnTo>
                  <a:lnTo>
                    <a:pt x="99" y="131"/>
                  </a:lnTo>
                  <a:lnTo>
                    <a:pt x="86" y="146"/>
                  </a:lnTo>
                  <a:lnTo>
                    <a:pt x="74" y="162"/>
                  </a:lnTo>
                  <a:lnTo>
                    <a:pt x="62" y="179"/>
                  </a:lnTo>
                  <a:lnTo>
                    <a:pt x="52" y="196"/>
                  </a:lnTo>
                  <a:lnTo>
                    <a:pt x="52"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5" name="Freeform 85"/>
            <p:cNvSpPr>
              <a:spLocks/>
            </p:cNvSpPr>
            <p:nvPr userDrawn="1"/>
          </p:nvSpPr>
          <p:spPr bwMode="auto">
            <a:xfrm>
              <a:off x="4245" y="682"/>
              <a:ext cx="175" cy="175"/>
            </a:xfrm>
            <a:custGeom>
              <a:avLst/>
              <a:gdLst>
                <a:gd name="T0" fmla="*/ 38 w 703"/>
                <a:gd name="T1" fmla="*/ 192 h 703"/>
                <a:gd name="T2" fmla="*/ 19 w 703"/>
                <a:gd name="T3" fmla="*/ 241 h 703"/>
                <a:gd name="T4" fmla="*/ 6 w 703"/>
                <a:gd name="T5" fmla="*/ 291 h 703"/>
                <a:gd name="T6" fmla="*/ 0 w 703"/>
                <a:gd name="T7" fmla="*/ 342 h 703"/>
                <a:gd name="T8" fmla="*/ 3 w 703"/>
                <a:gd name="T9" fmla="*/ 392 h 703"/>
                <a:gd name="T10" fmla="*/ 12 w 703"/>
                <a:gd name="T11" fmla="*/ 442 h 703"/>
                <a:gd name="T12" fmla="*/ 29 w 703"/>
                <a:gd name="T13" fmla="*/ 490 h 703"/>
                <a:gd name="T14" fmla="*/ 52 w 703"/>
                <a:gd name="T15" fmla="*/ 536 h 703"/>
                <a:gd name="T16" fmla="*/ 82 w 703"/>
                <a:gd name="T17" fmla="*/ 577 h 703"/>
                <a:gd name="T18" fmla="*/ 118 w 703"/>
                <a:gd name="T19" fmla="*/ 614 h 703"/>
                <a:gd name="T20" fmla="*/ 161 w 703"/>
                <a:gd name="T21" fmla="*/ 646 h 703"/>
                <a:gd name="T22" fmla="*/ 192 w 703"/>
                <a:gd name="T23" fmla="*/ 665 h 703"/>
                <a:gd name="T24" fmla="*/ 240 w 703"/>
                <a:gd name="T25" fmla="*/ 684 h 703"/>
                <a:gd name="T26" fmla="*/ 291 w 703"/>
                <a:gd name="T27" fmla="*/ 697 h 703"/>
                <a:gd name="T28" fmla="*/ 342 w 703"/>
                <a:gd name="T29" fmla="*/ 703 h 703"/>
                <a:gd name="T30" fmla="*/ 393 w 703"/>
                <a:gd name="T31" fmla="*/ 700 h 703"/>
                <a:gd name="T32" fmla="*/ 442 w 703"/>
                <a:gd name="T33" fmla="*/ 691 h 703"/>
                <a:gd name="T34" fmla="*/ 490 w 703"/>
                <a:gd name="T35" fmla="*/ 674 h 703"/>
                <a:gd name="T36" fmla="*/ 535 w 703"/>
                <a:gd name="T37" fmla="*/ 650 h 703"/>
                <a:gd name="T38" fmla="*/ 576 w 703"/>
                <a:gd name="T39" fmla="*/ 620 h 703"/>
                <a:gd name="T40" fmla="*/ 614 w 703"/>
                <a:gd name="T41" fmla="*/ 585 h 703"/>
                <a:gd name="T42" fmla="*/ 645 w 703"/>
                <a:gd name="T43" fmla="*/ 542 h 703"/>
                <a:gd name="T44" fmla="*/ 664 w 703"/>
                <a:gd name="T45" fmla="*/ 511 h 703"/>
                <a:gd name="T46" fmla="*/ 684 w 703"/>
                <a:gd name="T47" fmla="*/ 463 h 703"/>
                <a:gd name="T48" fmla="*/ 697 w 703"/>
                <a:gd name="T49" fmla="*/ 412 h 703"/>
                <a:gd name="T50" fmla="*/ 703 w 703"/>
                <a:gd name="T51" fmla="*/ 361 h 703"/>
                <a:gd name="T52" fmla="*/ 700 w 703"/>
                <a:gd name="T53" fmla="*/ 310 h 703"/>
                <a:gd name="T54" fmla="*/ 690 w 703"/>
                <a:gd name="T55" fmla="*/ 261 h 703"/>
                <a:gd name="T56" fmla="*/ 674 w 703"/>
                <a:gd name="T57" fmla="*/ 213 h 703"/>
                <a:gd name="T58" fmla="*/ 651 w 703"/>
                <a:gd name="T59" fmla="*/ 168 h 703"/>
                <a:gd name="T60" fmla="*/ 621 w 703"/>
                <a:gd name="T61" fmla="*/ 127 h 703"/>
                <a:gd name="T62" fmla="*/ 584 w 703"/>
                <a:gd name="T63" fmla="*/ 89 h 703"/>
                <a:gd name="T64" fmla="*/ 542 w 703"/>
                <a:gd name="T65" fmla="*/ 58 h 703"/>
                <a:gd name="T66" fmla="*/ 511 w 703"/>
                <a:gd name="T67" fmla="*/ 39 h 703"/>
                <a:gd name="T68" fmla="*/ 462 w 703"/>
                <a:gd name="T69" fmla="*/ 19 h 703"/>
                <a:gd name="T70" fmla="*/ 412 w 703"/>
                <a:gd name="T71" fmla="*/ 5 h 703"/>
                <a:gd name="T72" fmla="*/ 360 w 703"/>
                <a:gd name="T73" fmla="*/ 0 h 703"/>
                <a:gd name="T74" fmla="*/ 310 w 703"/>
                <a:gd name="T75" fmla="*/ 3 h 703"/>
                <a:gd name="T76" fmla="*/ 261 w 703"/>
                <a:gd name="T77" fmla="*/ 13 h 703"/>
                <a:gd name="T78" fmla="*/ 213 w 703"/>
                <a:gd name="T79" fmla="*/ 29 h 703"/>
                <a:gd name="T80" fmla="*/ 167 w 703"/>
                <a:gd name="T81" fmla="*/ 52 h 703"/>
                <a:gd name="T82" fmla="*/ 125 w 703"/>
                <a:gd name="T83" fmla="*/ 82 h 703"/>
                <a:gd name="T84" fmla="*/ 89 w 703"/>
                <a:gd name="T85" fmla="*/ 119 h 703"/>
                <a:gd name="T86" fmla="*/ 56 w 703"/>
                <a:gd name="T87" fmla="*/ 161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3" h="703">
                  <a:moveTo>
                    <a:pt x="47" y="176"/>
                  </a:moveTo>
                  <a:lnTo>
                    <a:pt x="47" y="176"/>
                  </a:lnTo>
                  <a:lnTo>
                    <a:pt x="38" y="192"/>
                  </a:lnTo>
                  <a:lnTo>
                    <a:pt x="30" y="209"/>
                  </a:lnTo>
                  <a:lnTo>
                    <a:pt x="24" y="224"/>
                  </a:lnTo>
                  <a:lnTo>
                    <a:pt x="19" y="241"/>
                  </a:lnTo>
                  <a:lnTo>
                    <a:pt x="13" y="258"/>
                  </a:lnTo>
                  <a:lnTo>
                    <a:pt x="8" y="274"/>
                  </a:lnTo>
                  <a:lnTo>
                    <a:pt x="6" y="291"/>
                  </a:lnTo>
                  <a:lnTo>
                    <a:pt x="3" y="308"/>
                  </a:lnTo>
                  <a:lnTo>
                    <a:pt x="2" y="325"/>
                  </a:lnTo>
                  <a:lnTo>
                    <a:pt x="0" y="342"/>
                  </a:lnTo>
                  <a:lnTo>
                    <a:pt x="0" y="359"/>
                  </a:lnTo>
                  <a:lnTo>
                    <a:pt x="0" y="375"/>
                  </a:lnTo>
                  <a:lnTo>
                    <a:pt x="3" y="392"/>
                  </a:lnTo>
                  <a:lnTo>
                    <a:pt x="6" y="409"/>
                  </a:lnTo>
                  <a:lnTo>
                    <a:pt x="8" y="426"/>
                  </a:lnTo>
                  <a:lnTo>
                    <a:pt x="12" y="442"/>
                  </a:lnTo>
                  <a:lnTo>
                    <a:pt x="17" y="459"/>
                  </a:lnTo>
                  <a:lnTo>
                    <a:pt x="22" y="475"/>
                  </a:lnTo>
                  <a:lnTo>
                    <a:pt x="29" y="490"/>
                  </a:lnTo>
                  <a:lnTo>
                    <a:pt x="35" y="506"/>
                  </a:lnTo>
                  <a:lnTo>
                    <a:pt x="43" y="520"/>
                  </a:lnTo>
                  <a:lnTo>
                    <a:pt x="52" y="536"/>
                  </a:lnTo>
                  <a:lnTo>
                    <a:pt x="62" y="550"/>
                  </a:lnTo>
                  <a:lnTo>
                    <a:pt x="71" y="563"/>
                  </a:lnTo>
                  <a:lnTo>
                    <a:pt x="82" y="577"/>
                  </a:lnTo>
                  <a:lnTo>
                    <a:pt x="93" y="589"/>
                  </a:lnTo>
                  <a:lnTo>
                    <a:pt x="105" y="602"/>
                  </a:lnTo>
                  <a:lnTo>
                    <a:pt x="118" y="614"/>
                  </a:lnTo>
                  <a:lnTo>
                    <a:pt x="132" y="626"/>
                  </a:lnTo>
                  <a:lnTo>
                    <a:pt x="145" y="636"/>
                  </a:lnTo>
                  <a:lnTo>
                    <a:pt x="161" y="646"/>
                  </a:lnTo>
                  <a:lnTo>
                    <a:pt x="176" y="656"/>
                  </a:lnTo>
                  <a:lnTo>
                    <a:pt x="176" y="656"/>
                  </a:lnTo>
                  <a:lnTo>
                    <a:pt x="192" y="665"/>
                  </a:lnTo>
                  <a:lnTo>
                    <a:pt x="208" y="673"/>
                  </a:lnTo>
                  <a:lnTo>
                    <a:pt x="224" y="679"/>
                  </a:lnTo>
                  <a:lnTo>
                    <a:pt x="240" y="684"/>
                  </a:lnTo>
                  <a:lnTo>
                    <a:pt x="257" y="689"/>
                  </a:lnTo>
                  <a:lnTo>
                    <a:pt x="274" y="695"/>
                  </a:lnTo>
                  <a:lnTo>
                    <a:pt x="291" y="697"/>
                  </a:lnTo>
                  <a:lnTo>
                    <a:pt x="308" y="700"/>
                  </a:lnTo>
                  <a:lnTo>
                    <a:pt x="325" y="701"/>
                  </a:lnTo>
                  <a:lnTo>
                    <a:pt x="342" y="703"/>
                  </a:lnTo>
                  <a:lnTo>
                    <a:pt x="359" y="703"/>
                  </a:lnTo>
                  <a:lnTo>
                    <a:pt x="376" y="703"/>
                  </a:lnTo>
                  <a:lnTo>
                    <a:pt x="393" y="700"/>
                  </a:lnTo>
                  <a:lnTo>
                    <a:pt x="409" y="697"/>
                  </a:lnTo>
                  <a:lnTo>
                    <a:pt x="425" y="695"/>
                  </a:lnTo>
                  <a:lnTo>
                    <a:pt x="442" y="691"/>
                  </a:lnTo>
                  <a:lnTo>
                    <a:pt x="458" y="686"/>
                  </a:lnTo>
                  <a:lnTo>
                    <a:pt x="475" y="680"/>
                  </a:lnTo>
                  <a:lnTo>
                    <a:pt x="490" y="674"/>
                  </a:lnTo>
                  <a:lnTo>
                    <a:pt x="505" y="667"/>
                  </a:lnTo>
                  <a:lnTo>
                    <a:pt x="520" y="660"/>
                  </a:lnTo>
                  <a:lnTo>
                    <a:pt x="535" y="650"/>
                  </a:lnTo>
                  <a:lnTo>
                    <a:pt x="549" y="641"/>
                  </a:lnTo>
                  <a:lnTo>
                    <a:pt x="563" y="632"/>
                  </a:lnTo>
                  <a:lnTo>
                    <a:pt x="576" y="620"/>
                  </a:lnTo>
                  <a:lnTo>
                    <a:pt x="589" y="610"/>
                  </a:lnTo>
                  <a:lnTo>
                    <a:pt x="602" y="598"/>
                  </a:lnTo>
                  <a:lnTo>
                    <a:pt x="614" y="585"/>
                  </a:lnTo>
                  <a:lnTo>
                    <a:pt x="624" y="571"/>
                  </a:lnTo>
                  <a:lnTo>
                    <a:pt x="636" y="558"/>
                  </a:lnTo>
                  <a:lnTo>
                    <a:pt x="645" y="542"/>
                  </a:lnTo>
                  <a:lnTo>
                    <a:pt x="656" y="527"/>
                  </a:lnTo>
                  <a:lnTo>
                    <a:pt x="656" y="527"/>
                  </a:lnTo>
                  <a:lnTo>
                    <a:pt x="664" y="511"/>
                  </a:lnTo>
                  <a:lnTo>
                    <a:pt x="671" y="495"/>
                  </a:lnTo>
                  <a:lnTo>
                    <a:pt x="678" y="478"/>
                  </a:lnTo>
                  <a:lnTo>
                    <a:pt x="684" y="463"/>
                  </a:lnTo>
                  <a:lnTo>
                    <a:pt x="690" y="446"/>
                  </a:lnTo>
                  <a:lnTo>
                    <a:pt x="694" y="429"/>
                  </a:lnTo>
                  <a:lnTo>
                    <a:pt x="697" y="412"/>
                  </a:lnTo>
                  <a:lnTo>
                    <a:pt x="700" y="395"/>
                  </a:lnTo>
                  <a:lnTo>
                    <a:pt x="701" y="378"/>
                  </a:lnTo>
                  <a:lnTo>
                    <a:pt x="703" y="361"/>
                  </a:lnTo>
                  <a:lnTo>
                    <a:pt x="703" y="344"/>
                  </a:lnTo>
                  <a:lnTo>
                    <a:pt x="701" y="327"/>
                  </a:lnTo>
                  <a:lnTo>
                    <a:pt x="700" y="310"/>
                  </a:lnTo>
                  <a:lnTo>
                    <a:pt x="697" y="293"/>
                  </a:lnTo>
                  <a:lnTo>
                    <a:pt x="695" y="278"/>
                  </a:lnTo>
                  <a:lnTo>
                    <a:pt x="690" y="261"/>
                  </a:lnTo>
                  <a:lnTo>
                    <a:pt x="686" y="245"/>
                  </a:lnTo>
                  <a:lnTo>
                    <a:pt x="681" y="228"/>
                  </a:lnTo>
                  <a:lnTo>
                    <a:pt x="674" y="213"/>
                  </a:lnTo>
                  <a:lnTo>
                    <a:pt x="666" y="198"/>
                  </a:lnTo>
                  <a:lnTo>
                    <a:pt x="658" y="183"/>
                  </a:lnTo>
                  <a:lnTo>
                    <a:pt x="651" y="168"/>
                  </a:lnTo>
                  <a:lnTo>
                    <a:pt x="641" y="154"/>
                  </a:lnTo>
                  <a:lnTo>
                    <a:pt x="631" y="140"/>
                  </a:lnTo>
                  <a:lnTo>
                    <a:pt x="621" y="127"/>
                  </a:lnTo>
                  <a:lnTo>
                    <a:pt x="609" y="114"/>
                  </a:lnTo>
                  <a:lnTo>
                    <a:pt x="597" y="101"/>
                  </a:lnTo>
                  <a:lnTo>
                    <a:pt x="584" y="89"/>
                  </a:lnTo>
                  <a:lnTo>
                    <a:pt x="571" y="78"/>
                  </a:lnTo>
                  <a:lnTo>
                    <a:pt x="557" y="67"/>
                  </a:lnTo>
                  <a:lnTo>
                    <a:pt x="542" y="58"/>
                  </a:lnTo>
                  <a:lnTo>
                    <a:pt x="527" y="47"/>
                  </a:lnTo>
                  <a:lnTo>
                    <a:pt x="527" y="47"/>
                  </a:lnTo>
                  <a:lnTo>
                    <a:pt x="511" y="39"/>
                  </a:lnTo>
                  <a:lnTo>
                    <a:pt x="494" y="32"/>
                  </a:lnTo>
                  <a:lnTo>
                    <a:pt x="479" y="25"/>
                  </a:lnTo>
                  <a:lnTo>
                    <a:pt x="462" y="19"/>
                  </a:lnTo>
                  <a:lnTo>
                    <a:pt x="445" y="13"/>
                  </a:lnTo>
                  <a:lnTo>
                    <a:pt x="429" y="9"/>
                  </a:lnTo>
                  <a:lnTo>
                    <a:pt x="412" y="5"/>
                  </a:lnTo>
                  <a:lnTo>
                    <a:pt x="395" y="3"/>
                  </a:lnTo>
                  <a:lnTo>
                    <a:pt x="378" y="2"/>
                  </a:lnTo>
                  <a:lnTo>
                    <a:pt x="360" y="0"/>
                  </a:lnTo>
                  <a:lnTo>
                    <a:pt x="343" y="0"/>
                  </a:lnTo>
                  <a:lnTo>
                    <a:pt x="327" y="2"/>
                  </a:lnTo>
                  <a:lnTo>
                    <a:pt x="310" y="3"/>
                  </a:lnTo>
                  <a:lnTo>
                    <a:pt x="294" y="5"/>
                  </a:lnTo>
                  <a:lnTo>
                    <a:pt x="277" y="8"/>
                  </a:lnTo>
                  <a:lnTo>
                    <a:pt x="261" y="13"/>
                  </a:lnTo>
                  <a:lnTo>
                    <a:pt x="244" y="17"/>
                  </a:lnTo>
                  <a:lnTo>
                    <a:pt x="228" y="22"/>
                  </a:lnTo>
                  <a:lnTo>
                    <a:pt x="213" y="29"/>
                  </a:lnTo>
                  <a:lnTo>
                    <a:pt x="197" y="37"/>
                  </a:lnTo>
                  <a:lnTo>
                    <a:pt x="183" y="45"/>
                  </a:lnTo>
                  <a:lnTo>
                    <a:pt x="167" y="52"/>
                  </a:lnTo>
                  <a:lnTo>
                    <a:pt x="153" y="61"/>
                  </a:lnTo>
                  <a:lnTo>
                    <a:pt x="140" y="72"/>
                  </a:lnTo>
                  <a:lnTo>
                    <a:pt x="125" y="82"/>
                  </a:lnTo>
                  <a:lnTo>
                    <a:pt x="114" y="94"/>
                  </a:lnTo>
                  <a:lnTo>
                    <a:pt x="101" y="106"/>
                  </a:lnTo>
                  <a:lnTo>
                    <a:pt x="89" y="119"/>
                  </a:lnTo>
                  <a:lnTo>
                    <a:pt x="77" y="132"/>
                  </a:lnTo>
                  <a:lnTo>
                    <a:pt x="67" y="146"/>
                  </a:lnTo>
                  <a:lnTo>
                    <a:pt x="56" y="161"/>
                  </a:lnTo>
                  <a:lnTo>
                    <a:pt x="47" y="176"/>
                  </a:lnTo>
                  <a:lnTo>
                    <a:pt x="47"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6" name="Freeform 86"/>
            <p:cNvSpPr>
              <a:spLocks/>
            </p:cNvSpPr>
            <p:nvPr userDrawn="1"/>
          </p:nvSpPr>
          <p:spPr bwMode="auto">
            <a:xfrm>
              <a:off x="4474" y="819"/>
              <a:ext cx="156" cy="155"/>
            </a:xfrm>
            <a:custGeom>
              <a:avLst/>
              <a:gdLst>
                <a:gd name="T0" fmla="*/ 580 w 621"/>
                <a:gd name="T1" fmla="*/ 466 h 622"/>
                <a:gd name="T2" fmla="*/ 594 w 621"/>
                <a:gd name="T3" fmla="*/ 438 h 622"/>
                <a:gd name="T4" fmla="*/ 604 w 621"/>
                <a:gd name="T5" fmla="*/ 408 h 622"/>
                <a:gd name="T6" fmla="*/ 619 w 621"/>
                <a:gd name="T7" fmla="*/ 350 h 622"/>
                <a:gd name="T8" fmla="*/ 620 w 621"/>
                <a:gd name="T9" fmla="*/ 290 h 622"/>
                <a:gd name="T10" fmla="*/ 610 w 621"/>
                <a:gd name="T11" fmla="*/ 231 h 622"/>
                <a:gd name="T12" fmla="*/ 589 w 621"/>
                <a:gd name="T13" fmla="*/ 175 h 622"/>
                <a:gd name="T14" fmla="*/ 557 w 621"/>
                <a:gd name="T15" fmla="*/ 123 h 622"/>
                <a:gd name="T16" fmla="*/ 517 w 621"/>
                <a:gd name="T17" fmla="*/ 79 h 622"/>
                <a:gd name="T18" fmla="*/ 492 w 621"/>
                <a:gd name="T19" fmla="*/ 59 h 622"/>
                <a:gd name="T20" fmla="*/ 465 w 621"/>
                <a:gd name="T21" fmla="*/ 42 h 622"/>
                <a:gd name="T22" fmla="*/ 452 w 621"/>
                <a:gd name="T23" fmla="*/ 34 h 622"/>
                <a:gd name="T24" fmla="*/ 423 w 621"/>
                <a:gd name="T25" fmla="*/ 21 h 622"/>
                <a:gd name="T26" fmla="*/ 379 w 621"/>
                <a:gd name="T27" fmla="*/ 8 h 622"/>
                <a:gd name="T28" fmla="*/ 319 w 621"/>
                <a:gd name="T29" fmla="*/ 0 h 622"/>
                <a:gd name="T30" fmla="*/ 259 w 621"/>
                <a:gd name="T31" fmla="*/ 4 h 622"/>
                <a:gd name="T32" fmla="*/ 202 w 621"/>
                <a:gd name="T33" fmla="*/ 20 h 622"/>
                <a:gd name="T34" fmla="*/ 148 w 621"/>
                <a:gd name="T35" fmla="*/ 46 h 622"/>
                <a:gd name="T36" fmla="*/ 100 w 621"/>
                <a:gd name="T37" fmla="*/ 83 h 622"/>
                <a:gd name="T38" fmla="*/ 67 w 621"/>
                <a:gd name="T39" fmla="*/ 116 h 622"/>
                <a:gd name="T40" fmla="*/ 49 w 621"/>
                <a:gd name="T41" fmla="*/ 142 h 622"/>
                <a:gd name="T42" fmla="*/ 41 w 621"/>
                <a:gd name="T43" fmla="*/ 156 h 622"/>
                <a:gd name="T44" fmla="*/ 27 w 621"/>
                <a:gd name="T45" fmla="*/ 184 h 622"/>
                <a:gd name="T46" fmla="*/ 15 w 621"/>
                <a:gd name="T47" fmla="*/ 213 h 622"/>
                <a:gd name="T48" fmla="*/ 2 w 621"/>
                <a:gd name="T49" fmla="*/ 273 h 622"/>
                <a:gd name="T50" fmla="*/ 1 w 621"/>
                <a:gd name="T51" fmla="*/ 333 h 622"/>
                <a:gd name="T52" fmla="*/ 10 w 621"/>
                <a:gd name="T53" fmla="*/ 391 h 622"/>
                <a:gd name="T54" fmla="*/ 31 w 621"/>
                <a:gd name="T55" fmla="*/ 447 h 622"/>
                <a:gd name="T56" fmla="*/ 62 w 621"/>
                <a:gd name="T57" fmla="*/ 498 h 622"/>
                <a:gd name="T58" fmla="*/ 104 w 621"/>
                <a:gd name="T59" fmla="*/ 542 h 622"/>
                <a:gd name="T60" fmla="*/ 129 w 621"/>
                <a:gd name="T61" fmla="*/ 562 h 622"/>
                <a:gd name="T62" fmla="*/ 155 w 621"/>
                <a:gd name="T63" fmla="*/ 580 h 622"/>
                <a:gd name="T64" fmla="*/ 169 w 621"/>
                <a:gd name="T65" fmla="*/ 588 h 622"/>
                <a:gd name="T66" fmla="*/ 198 w 621"/>
                <a:gd name="T67" fmla="*/ 600 h 622"/>
                <a:gd name="T68" fmla="*/ 242 w 621"/>
                <a:gd name="T69" fmla="*/ 614 h 622"/>
                <a:gd name="T70" fmla="*/ 302 w 621"/>
                <a:gd name="T71" fmla="*/ 622 h 622"/>
                <a:gd name="T72" fmla="*/ 362 w 621"/>
                <a:gd name="T73" fmla="*/ 617 h 622"/>
                <a:gd name="T74" fmla="*/ 419 w 621"/>
                <a:gd name="T75" fmla="*/ 602 h 622"/>
                <a:gd name="T76" fmla="*/ 473 w 621"/>
                <a:gd name="T77" fmla="*/ 575 h 622"/>
                <a:gd name="T78" fmla="*/ 521 w 621"/>
                <a:gd name="T79" fmla="*/ 539 h 622"/>
                <a:gd name="T80" fmla="*/ 552 w 621"/>
                <a:gd name="T81" fmla="*/ 505 h 622"/>
                <a:gd name="T82" fmla="*/ 570 w 621"/>
                <a:gd name="T83" fmla="*/ 480 h 622"/>
                <a:gd name="T84" fmla="*/ 580 w 621"/>
                <a:gd name="T85" fmla="*/ 46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1" h="622">
                  <a:moveTo>
                    <a:pt x="580" y="466"/>
                  </a:moveTo>
                  <a:lnTo>
                    <a:pt x="580" y="466"/>
                  </a:lnTo>
                  <a:lnTo>
                    <a:pt x="587" y="453"/>
                  </a:lnTo>
                  <a:lnTo>
                    <a:pt x="594" y="438"/>
                  </a:lnTo>
                  <a:lnTo>
                    <a:pt x="599" y="424"/>
                  </a:lnTo>
                  <a:lnTo>
                    <a:pt x="604" y="408"/>
                  </a:lnTo>
                  <a:lnTo>
                    <a:pt x="613" y="380"/>
                  </a:lnTo>
                  <a:lnTo>
                    <a:pt x="619" y="350"/>
                  </a:lnTo>
                  <a:lnTo>
                    <a:pt x="621" y="320"/>
                  </a:lnTo>
                  <a:lnTo>
                    <a:pt x="620" y="290"/>
                  </a:lnTo>
                  <a:lnTo>
                    <a:pt x="616" y="260"/>
                  </a:lnTo>
                  <a:lnTo>
                    <a:pt x="610" y="231"/>
                  </a:lnTo>
                  <a:lnTo>
                    <a:pt x="602" y="202"/>
                  </a:lnTo>
                  <a:lnTo>
                    <a:pt x="589" y="175"/>
                  </a:lnTo>
                  <a:lnTo>
                    <a:pt x="574" y="149"/>
                  </a:lnTo>
                  <a:lnTo>
                    <a:pt x="557" y="123"/>
                  </a:lnTo>
                  <a:lnTo>
                    <a:pt x="538" y="101"/>
                  </a:lnTo>
                  <a:lnTo>
                    <a:pt x="517" y="79"/>
                  </a:lnTo>
                  <a:lnTo>
                    <a:pt x="505" y="68"/>
                  </a:lnTo>
                  <a:lnTo>
                    <a:pt x="492" y="59"/>
                  </a:lnTo>
                  <a:lnTo>
                    <a:pt x="479" y="50"/>
                  </a:lnTo>
                  <a:lnTo>
                    <a:pt x="465" y="42"/>
                  </a:lnTo>
                  <a:lnTo>
                    <a:pt x="465" y="42"/>
                  </a:lnTo>
                  <a:lnTo>
                    <a:pt x="452" y="34"/>
                  </a:lnTo>
                  <a:lnTo>
                    <a:pt x="438" y="28"/>
                  </a:lnTo>
                  <a:lnTo>
                    <a:pt x="423" y="21"/>
                  </a:lnTo>
                  <a:lnTo>
                    <a:pt x="408" y="16"/>
                  </a:lnTo>
                  <a:lnTo>
                    <a:pt x="379" y="8"/>
                  </a:lnTo>
                  <a:lnTo>
                    <a:pt x="349" y="3"/>
                  </a:lnTo>
                  <a:lnTo>
                    <a:pt x="319" y="0"/>
                  </a:lnTo>
                  <a:lnTo>
                    <a:pt x="289" y="2"/>
                  </a:lnTo>
                  <a:lnTo>
                    <a:pt x="259" y="4"/>
                  </a:lnTo>
                  <a:lnTo>
                    <a:pt x="230" y="11"/>
                  </a:lnTo>
                  <a:lnTo>
                    <a:pt x="202" y="20"/>
                  </a:lnTo>
                  <a:lnTo>
                    <a:pt x="174" y="32"/>
                  </a:lnTo>
                  <a:lnTo>
                    <a:pt x="148" y="46"/>
                  </a:lnTo>
                  <a:lnTo>
                    <a:pt x="122" y="63"/>
                  </a:lnTo>
                  <a:lnTo>
                    <a:pt x="100" y="83"/>
                  </a:lnTo>
                  <a:lnTo>
                    <a:pt x="78" y="105"/>
                  </a:lnTo>
                  <a:lnTo>
                    <a:pt x="67" y="116"/>
                  </a:lnTo>
                  <a:lnTo>
                    <a:pt x="58" y="129"/>
                  </a:lnTo>
                  <a:lnTo>
                    <a:pt x="49" y="142"/>
                  </a:lnTo>
                  <a:lnTo>
                    <a:pt x="41" y="156"/>
                  </a:lnTo>
                  <a:lnTo>
                    <a:pt x="41" y="156"/>
                  </a:lnTo>
                  <a:lnTo>
                    <a:pt x="34" y="170"/>
                  </a:lnTo>
                  <a:lnTo>
                    <a:pt x="27" y="184"/>
                  </a:lnTo>
                  <a:lnTo>
                    <a:pt x="21" y="198"/>
                  </a:lnTo>
                  <a:lnTo>
                    <a:pt x="15" y="213"/>
                  </a:lnTo>
                  <a:lnTo>
                    <a:pt x="8" y="243"/>
                  </a:lnTo>
                  <a:lnTo>
                    <a:pt x="2" y="273"/>
                  </a:lnTo>
                  <a:lnTo>
                    <a:pt x="0" y="303"/>
                  </a:lnTo>
                  <a:lnTo>
                    <a:pt x="1" y="333"/>
                  </a:lnTo>
                  <a:lnTo>
                    <a:pt x="4" y="363"/>
                  </a:lnTo>
                  <a:lnTo>
                    <a:pt x="10" y="391"/>
                  </a:lnTo>
                  <a:lnTo>
                    <a:pt x="19" y="420"/>
                  </a:lnTo>
                  <a:lnTo>
                    <a:pt x="31" y="447"/>
                  </a:lnTo>
                  <a:lnTo>
                    <a:pt x="45" y="473"/>
                  </a:lnTo>
                  <a:lnTo>
                    <a:pt x="62" y="498"/>
                  </a:lnTo>
                  <a:lnTo>
                    <a:pt x="82" y="522"/>
                  </a:lnTo>
                  <a:lnTo>
                    <a:pt x="104" y="542"/>
                  </a:lnTo>
                  <a:lnTo>
                    <a:pt x="116" y="553"/>
                  </a:lnTo>
                  <a:lnTo>
                    <a:pt x="129" y="562"/>
                  </a:lnTo>
                  <a:lnTo>
                    <a:pt x="142" y="571"/>
                  </a:lnTo>
                  <a:lnTo>
                    <a:pt x="155" y="580"/>
                  </a:lnTo>
                  <a:lnTo>
                    <a:pt x="155" y="580"/>
                  </a:lnTo>
                  <a:lnTo>
                    <a:pt x="169" y="588"/>
                  </a:lnTo>
                  <a:lnTo>
                    <a:pt x="183" y="595"/>
                  </a:lnTo>
                  <a:lnTo>
                    <a:pt x="198" y="600"/>
                  </a:lnTo>
                  <a:lnTo>
                    <a:pt x="212" y="606"/>
                  </a:lnTo>
                  <a:lnTo>
                    <a:pt x="242" y="614"/>
                  </a:lnTo>
                  <a:lnTo>
                    <a:pt x="272" y="619"/>
                  </a:lnTo>
                  <a:lnTo>
                    <a:pt x="302" y="622"/>
                  </a:lnTo>
                  <a:lnTo>
                    <a:pt x="332" y="621"/>
                  </a:lnTo>
                  <a:lnTo>
                    <a:pt x="362" y="617"/>
                  </a:lnTo>
                  <a:lnTo>
                    <a:pt x="391" y="610"/>
                  </a:lnTo>
                  <a:lnTo>
                    <a:pt x="419" y="602"/>
                  </a:lnTo>
                  <a:lnTo>
                    <a:pt x="447" y="589"/>
                  </a:lnTo>
                  <a:lnTo>
                    <a:pt x="473" y="575"/>
                  </a:lnTo>
                  <a:lnTo>
                    <a:pt x="497" y="558"/>
                  </a:lnTo>
                  <a:lnTo>
                    <a:pt x="521" y="539"/>
                  </a:lnTo>
                  <a:lnTo>
                    <a:pt x="542" y="518"/>
                  </a:lnTo>
                  <a:lnTo>
                    <a:pt x="552" y="505"/>
                  </a:lnTo>
                  <a:lnTo>
                    <a:pt x="561" y="493"/>
                  </a:lnTo>
                  <a:lnTo>
                    <a:pt x="570" y="480"/>
                  </a:lnTo>
                  <a:lnTo>
                    <a:pt x="580" y="466"/>
                  </a:lnTo>
                  <a:lnTo>
                    <a:pt x="58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7" name="Freeform 87"/>
            <p:cNvSpPr>
              <a:spLocks/>
            </p:cNvSpPr>
            <p:nvPr userDrawn="1"/>
          </p:nvSpPr>
          <p:spPr bwMode="auto">
            <a:xfrm>
              <a:off x="4704" y="955"/>
              <a:ext cx="135" cy="135"/>
            </a:xfrm>
            <a:custGeom>
              <a:avLst/>
              <a:gdLst>
                <a:gd name="T0" fmla="*/ 405 w 541"/>
                <a:gd name="T1" fmla="*/ 35 h 539"/>
                <a:gd name="T2" fmla="*/ 356 w 541"/>
                <a:gd name="T3" fmla="*/ 13 h 539"/>
                <a:gd name="T4" fmla="*/ 304 w 541"/>
                <a:gd name="T5" fmla="*/ 1 h 539"/>
                <a:gd name="T6" fmla="*/ 252 w 541"/>
                <a:gd name="T7" fmla="*/ 0 h 539"/>
                <a:gd name="T8" fmla="*/ 201 w 541"/>
                <a:gd name="T9" fmla="*/ 9 h 539"/>
                <a:gd name="T10" fmla="*/ 151 w 541"/>
                <a:gd name="T11" fmla="*/ 27 h 539"/>
                <a:gd name="T12" fmla="*/ 107 w 541"/>
                <a:gd name="T13" fmla="*/ 54 h 539"/>
                <a:gd name="T14" fmla="*/ 68 w 541"/>
                <a:gd name="T15" fmla="*/ 90 h 539"/>
                <a:gd name="T16" fmla="*/ 37 w 541"/>
                <a:gd name="T17" fmla="*/ 134 h 539"/>
                <a:gd name="T18" fmla="*/ 24 w 541"/>
                <a:gd name="T19" fmla="*/ 159 h 539"/>
                <a:gd name="T20" fmla="*/ 7 w 541"/>
                <a:gd name="T21" fmla="*/ 209 h 539"/>
                <a:gd name="T22" fmla="*/ 0 w 541"/>
                <a:gd name="T23" fmla="*/ 262 h 539"/>
                <a:gd name="T24" fmla="*/ 4 w 541"/>
                <a:gd name="T25" fmla="*/ 314 h 539"/>
                <a:gd name="T26" fmla="*/ 17 w 541"/>
                <a:gd name="T27" fmla="*/ 363 h 539"/>
                <a:gd name="T28" fmla="*/ 40 w 541"/>
                <a:gd name="T29" fmla="*/ 410 h 539"/>
                <a:gd name="T30" fmla="*/ 72 w 541"/>
                <a:gd name="T31" fmla="*/ 452 h 539"/>
                <a:gd name="T32" fmla="*/ 112 w 541"/>
                <a:gd name="T33" fmla="*/ 488 h 539"/>
                <a:gd name="T34" fmla="*/ 136 w 541"/>
                <a:gd name="T35" fmla="*/ 503 h 539"/>
                <a:gd name="T36" fmla="*/ 185 w 541"/>
                <a:gd name="T37" fmla="*/ 526 h 539"/>
                <a:gd name="T38" fmla="*/ 237 w 541"/>
                <a:gd name="T39" fmla="*/ 538 h 539"/>
                <a:gd name="T40" fmla="*/ 289 w 541"/>
                <a:gd name="T41" fmla="*/ 539 h 539"/>
                <a:gd name="T42" fmla="*/ 340 w 541"/>
                <a:gd name="T43" fmla="*/ 530 h 539"/>
                <a:gd name="T44" fmla="*/ 388 w 541"/>
                <a:gd name="T45" fmla="*/ 512 h 539"/>
                <a:gd name="T46" fmla="*/ 433 w 541"/>
                <a:gd name="T47" fmla="*/ 484 h 539"/>
                <a:gd name="T48" fmla="*/ 472 w 541"/>
                <a:gd name="T49" fmla="*/ 449 h 539"/>
                <a:gd name="T50" fmla="*/ 504 w 541"/>
                <a:gd name="T51" fmla="*/ 404 h 539"/>
                <a:gd name="T52" fmla="*/ 516 w 541"/>
                <a:gd name="T53" fmla="*/ 380 h 539"/>
                <a:gd name="T54" fmla="*/ 534 w 541"/>
                <a:gd name="T55" fmla="*/ 328 h 539"/>
                <a:gd name="T56" fmla="*/ 541 w 541"/>
                <a:gd name="T57" fmla="*/ 276 h 539"/>
                <a:gd name="T58" fmla="*/ 537 w 541"/>
                <a:gd name="T59" fmla="*/ 225 h 539"/>
                <a:gd name="T60" fmla="*/ 523 w 541"/>
                <a:gd name="T61" fmla="*/ 174 h 539"/>
                <a:gd name="T62" fmla="*/ 500 w 541"/>
                <a:gd name="T63" fmla="*/ 127 h 539"/>
                <a:gd name="T64" fmla="*/ 469 w 541"/>
                <a:gd name="T65" fmla="*/ 86 h 539"/>
                <a:gd name="T66" fmla="*/ 429 w 541"/>
                <a:gd name="T67" fmla="*/ 50 h 539"/>
                <a:gd name="T68" fmla="*/ 405 w 541"/>
                <a:gd name="T69" fmla="*/ 35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539">
                  <a:moveTo>
                    <a:pt x="405" y="35"/>
                  </a:moveTo>
                  <a:lnTo>
                    <a:pt x="405" y="35"/>
                  </a:lnTo>
                  <a:lnTo>
                    <a:pt x="381" y="23"/>
                  </a:lnTo>
                  <a:lnTo>
                    <a:pt x="356" y="13"/>
                  </a:lnTo>
                  <a:lnTo>
                    <a:pt x="330" y="6"/>
                  </a:lnTo>
                  <a:lnTo>
                    <a:pt x="304" y="1"/>
                  </a:lnTo>
                  <a:lnTo>
                    <a:pt x="278" y="0"/>
                  </a:lnTo>
                  <a:lnTo>
                    <a:pt x="252" y="0"/>
                  </a:lnTo>
                  <a:lnTo>
                    <a:pt x="226" y="2"/>
                  </a:lnTo>
                  <a:lnTo>
                    <a:pt x="201" y="9"/>
                  </a:lnTo>
                  <a:lnTo>
                    <a:pt x="176" y="17"/>
                  </a:lnTo>
                  <a:lnTo>
                    <a:pt x="151" y="27"/>
                  </a:lnTo>
                  <a:lnTo>
                    <a:pt x="129" y="39"/>
                  </a:lnTo>
                  <a:lnTo>
                    <a:pt x="107" y="54"/>
                  </a:lnTo>
                  <a:lnTo>
                    <a:pt x="87" y="71"/>
                  </a:lnTo>
                  <a:lnTo>
                    <a:pt x="68" y="90"/>
                  </a:lnTo>
                  <a:lnTo>
                    <a:pt x="51" y="110"/>
                  </a:lnTo>
                  <a:lnTo>
                    <a:pt x="37" y="134"/>
                  </a:lnTo>
                  <a:lnTo>
                    <a:pt x="37" y="134"/>
                  </a:lnTo>
                  <a:lnTo>
                    <a:pt x="24" y="159"/>
                  </a:lnTo>
                  <a:lnTo>
                    <a:pt x="14" y="185"/>
                  </a:lnTo>
                  <a:lnTo>
                    <a:pt x="7" y="209"/>
                  </a:lnTo>
                  <a:lnTo>
                    <a:pt x="3" y="235"/>
                  </a:lnTo>
                  <a:lnTo>
                    <a:pt x="0" y="262"/>
                  </a:lnTo>
                  <a:lnTo>
                    <a:pt x="1" y="288"/>
                  </a:lnTo>
                  <a:lnTo>
                    <a:pt x="4" y="314"/>
                  </a:lnTo>
                  <a:lnTo>
                    <a:pt x="9" y="338"/>
                  </a:lnTo>
                  <a:lnTo>
                    <a:pt x="17" y="363"/>
                  </a:lnTo>
                  <a:lnTo>
                    <a:pt x="27" y="388"/>
                  </a:lnTo>
                  <a:lnTo>
                    <a:pt x="40" y="410"/>
                  </a:lnTo>
                  <a:lnTo>
                    <a:pt x="55" y="432"/>
                  </a:lnTo>
                  <a:lnTo>
                    <a:pt x="72" y="452"/>
                  </a:lnTo>
                  <a:lnTo>
                    <a:pt x="91" y="471"/>
                  </a:lnTo>
                  <a:lnTo>
                    <a:pt x="112" y="488"/>
                  </a:lnTo>
                  <a:lnTo>
                    <a:pt x="136" y="503"/>
                  </a:lnTo>
                  <a:lnTo>
                    <a:pt x="136" y="503"/>
                  </a:lnTo>
                  <a:lnTo>
                    <a:pt x="160" y="516"/>
                  </a:lnTo>
                  <a:lnTo>
                    <a:pt x="185" y="526"/>
                  </a:lnTo>
                  <a:lnTo>
                    <a:pt x="211" y="533"/>
                  </a:lnTo>
                  <a:lnTo>
                    <a:pt x="237" y="538"/>
                  </a:lnTo>
                  <a:lnTo>
                    <a:pt x="263" y="539"/>
                  </a:lnTo>
                  <a:lnTo>
                    <a:pt x="289" y="539"/>
                  </a:lnTo>
                  <a:lnTo>
                    <a:pt x="315" y="535"/>
                  </a:lnTo>
                  <a:lnTo>
                    <a:pt x="340" y="530"/>
                  </a:lnTo>
                  <a:lnTo>
                    <a:pt x="365" y="522"/>
                  </a:lnTo>
                  <a:lnTo>
                    <a:pt x="388" y="512"/>
                  </a:lnTo>
                  <a:lnTo>
                    <a:pt x="412" y="500"/>
                  </a:lnTo>
                  <a:lnTo>
                    <a:pt x="433" y="484"/>
                  </a:lnTo>
                  <a:lnTo>
                    <a:pt x="454" y="467"/>
                  </a:lnTo>
                  <a:lnTo>
                    <a:pt x="472" y="449"/>
                  </a:lnTo>
                  <a:lnTo>
                    <a:pt x="489" y="427"/>
                  </a:lnTo>
                  <a:lnTo>
                    <a:pt x="504" y="404"/>
                  </a:lnTo>
                  <a:lnTo>
                    <a:pt x="504" y="404"/>
                  </a:lnTo>
                  <a:lnTo>
                    <a:pt x="516" y="380"/>
                  </a:lnTo>
                  <a:lnTo>
                    <a:pt x="527" y="354"/>
                  </a:lnTo>
                  <a:lnTo>
                    <a:pt x="534" y="328"/>
                  </a:lnTo>
                  <a:lnTo>
                    <a:pt x="538" y="302"/>
                  </a:lnTo>
                  <a:lnTo>
                    <a:pt x="541" y="276"/>
                  </a:lnTo>
                  <a:lnTo>
                    <a:pt x="540" y="250"/>
                  </a:lnTo>
                  <a:lnTo>
                    <a:pt x="537" y="225"/>
                  </a:lnTo>
                  <a:lnTo>
                    <a:pt x="530" y="199"/>
                  </a:lnTo>
                  <a:lnTo>
                    <a:pt x="523" y="174"/>
                  </a:lnTo>
                  <a:lnTo>
                    <a:pt x="513" y="151"/>
                  </a:lnTo>
                  <a:lnTo>
                    <a:pt x="500" y="127"/>
                  </a:lnTo>
                  <a:lnTo>
                    <a:pt x="486" y="106"/>
                  </a:lnTo>
                  <a:lnTo>
                    <a:pt x="469" y="86"/>
                  </a:lnTo>
                  <a:lnTo>
                    <a:pt x="450" y="67"/>
                  </a:lnTo>
                  <a:lnTo>
                    <a:pt x="429" y="50"/>
                  </a:lnTo>
                  <a:lnTo>
                    <a:pt x="405" y="35"/>
                  </a:lnTo>
                  <a:lnTo>
                    <a:pt x="40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8" name="Freeform 88"/>
            <p:cNvSpPr>
              <a:spLocks/>
            </p:cNvSpPr>
            <p:nvPr userDrawn="1"/>
          </p:nvSpPr>
          <p:spPr bwMode="auto">
            <a:xfrm>
              <a:off x="4933" y="1092"/>
              <a:ext cx="115" cy="115"/>
            </a:xfrm>
            <a:custGeom>
              <a:avLst/>
              <a:gdLst>
                <a:gd name="T0" fmla="*/ 344 w 459"/>
                <a:gd name="T1" fmla="*/ 31 h 459"/>
                <a:gd name="T2" fmla="*/ 303 w 459"/>
                <a:gd name="T3" fmla="*/ 11 h 459"/>
                <a:gd name="T4" fmla="*/ 258 w 459"/>
                <a:gd name="T5" fmla="*/ 2 h 459"/>
                <a:gd name="T6" fmla="*/ 214 w 459"/>
                <a:gd name="T7" fmla="*/ 1 h 459"/>
                <a:gd name="T8" fmla="*/ 171 w 459"/>
                <a:gd name="T9" fmla="*/ 7 h 459"/>
                <a:gd name="T10" fmla="*/ 129 w 459"/>
                <a:gd name="T11" fmla="*/ 23 h 459"/>
                <a:gd name="T12" fmla="*/ 92 w 459"/>
                <a:gd name="T13" fmla="*/ 46 h 459"/>
                <a:gd name="T14" fmla="*/ 59 w 459"/>
                <a:gd name="T15" fmla="*/ 76 h 459"/>
                <a:gd name="T16" fmla="*/ 32 w 459"/>
                <a:gd name="T17" fmla="*/ 114 h 459"/>
                <a:gd name="T18" fmla="*/ 21 w 459"/>
                <a:gd name="T19" fmla="*/ 135 h 459"/>
                <a:gd name="T20" fmla="*/ 6 w 459"/>
                <a:gd name="T21" fmla="*/ 179 h 459"/>
                <a:gd name="T22" fmla="*/ 0 w 459"/>
                <a:gd name="T23" fmla="*/ 224 h 459"/>
                <a:gd name="T24" fmla="*/ 4 w 459"/>
                <a:gd name="T25" fmla="*/ 267 h 459"/>
                <a:gd name="T26" fmla="*/ 15 w 459"/>
                <a:gd name="T27" fmla="*/ 310 h 459"/>
                <a:gd name="T28" fmla="*/ 34 w 459"/>
                <a:gd name="T29" fmla="*/ 350 h 459"/>
                <a:gd name="T30" fmla="*/ 62 w 459"/>
                <a:gd name="T31" fmla="*/ 385 h 459"/>
                <a:gd name="T32" fmla="*/ 96 w 459"/>
                <a:gd name="T33" fmla="*/ 415 h 459"/>
                <a:gd name="T34" fmla="*/ 115 w 459"/>
                <a:gd name="T35" fmla="*/ 428 h 459"/>
                <a:gd name="T36" fmla="*/ 158 w 459"/>
                <a:gd name="T37" fmla="*/ 448 h 459"/>
                <a:gd name="T38" fmla="*/ 202 w 459"/>
                <a:gd name="T39" fmla="*/ 457 h 459"/>
                <a:gd name="T40" fmla="*/ 247 w 459"/>
                <a:gd name="T41" fmla="*/ 458 h 459"/>
                <a:gd name="T42" fmla="*/ 290 w 459"/>
                <a:gd name="T43" fmla="*/ 452 h 459"/>
                <a:gd name="T44" fmla="*/ 331 w 459"/>
                <a:gd name="T45" fmla="*/ 436 h 459"/>
                <a:gd name="T46" fmla="*/ 369 w 459"/>
                <a:gd name="T47" fmla="*/ 413 h 459"/>
                <a:gd name="T48" fmla="*/ 402 w 459"/>
                <a:gd name="T49" fmla="*/ 381 h 459"/>
                <a:gd name="T50" fmla="*/ 429 w 459"/>
                <a:gd name="T51" fmla="*/ 345 h 459"/>
                <a:gd name="T52" fmla="*/ 440 w 459"/>
                <a:gd name="T53" fmla="*/ 323 h 459"/>
                <a:gd name="T54" fmla="*/ 454 w 459"/>
                <a:gd name="T55" fmla="*/ 280 h 459"/>
                <a:gd name="T56" fmla="*/ 459 w 459"/>
                <a:gd name="T57" fmla="*/ 235 h 459"/>
                <a:gd name="T58" fmla="*/ 457 w 459"/>
                <a:gd name="T59" fmla="*/ 191 h 459"/>
                <a:gd name="T60" fmla="*/ 445 w 459"/>
                <a:gd name="T61" fmla="*/ 149 h 459"/>
                <a:gd name="T62" fmla="*/ 425 w 459"/>
                <a:gd name="T63" fmla="*/ 109 h 459"/>
                <a:gd name="T64" fmla="*/ 399 w 459"/>
                <a:gd name="T65" fmla="*/ 74 h 459"/>
                <a:gd name="T66" fmla="*/ 365 w 459"/>
                <a:gd name="T67" fmla="*/ 44 h 459"/>
                <a:gd name="T68" fmla="*/ 344 w 459"/>
                <a:gd name="T69" fmla="*/ 3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9" h="459">
                  <a:moveTo>
                    <a:pt x="344" y="31"/>
                  </a:moveTo>
                  <a:lnTo>
                    <a:pt x="344" y="31"/>
                  </a:lnTo>
                  <a:lnTo>
                    <a:pt x="324" y="20"/>
                  </a:lnTo>
                  <a:lnTo>
                    <a:pt x="303" y="11"/>
                  </a:lnTo>
                  <a:lnTo>
                    <a:pt x="281" y="6"/>
                  </a:lnTo>
                  <a:lnTo>
                    <a:pt x="258" y="2"/>
                  </a:lnTo>
                  <a:lnTo>
                    <a:pt x="236" y="0"/>
                  </a:lnTo>
                  <a:lnTo>
                    <a:pt x="214" y="1"/>
                  </a:lnTo>
                  <a:lnTo>
                    <a:pt x="192" y="3"/>
                  </a:lnTo>
                  <a:lnTo>
                    <a:pt x="171" y="7"/>
                  </a:lnTo>
                  <a:lnTo>
                    <a:pt x="150" y="14"/>
                  </a:lnTo>
                  <a:lnTo>
                    <a:pt x="129" y="23"/>
                  </a:lnTo>
                  <a:lnTo>
                    <a:pt x="110" y="33"/>
                  </a:lnTo>
                  <a:lnTo>
                    <a:pt x="92" y="46"/>
                  </a:lnTo>
                  <a:lnTo>
                    <a:pt x="75" y="61"/>
                  </a:lnTo>
                  <a:lnTo>
                    <a:pt x="59" y="76"/>
                  </a:lnTo>
                  <a:lnTo>
                    <a:pt x="45" y="95"/>
                  </a:lnTo>
                  <a:lnTo>
                    <a:pt x="32" y="114"/>
                  </a:lnTo>
                  <a:lnTo>
                    <a:pt x="32" y="114"/>
                  </a:lnTo>
                  <a:lnTo>
                    <a:pt x="21" y="135"/>
                  </a:lnTo>
                  <a:lnTo>
                    <a:pt x="12" y="157"/>
                  </a:lnTo>
                  <a:lnTo>
                    <a:pt x="6" y="179"/>
                  </a:lnTo>
                  <a:lnTo>
                    <a:pt x="2" y="202"/>
                  </a:lnTo>
                  <a:lnTo>
                    <a:pt x="0" y="224"/>
                  </a:lnTo>
                  <a:lnTo>
                    <a:pt x="2" y="246"/>
                  </a:lnTo>
                  <a:lnTo>
                    <a:pt x="4" y="267"/>
                  </a:lnTo>
                  <a:lnTo>
                    <a:pt x="8" y="289"/>
                  </a:lnTo>
                  <a:lnTo>
                    <a:pt x="15" y="310"/>
                  </a:lnTo>
                  <a:lnTo>
                    <a:pt x="24" y="330"/>
                  </a:lnTo>
                  <a:lnTo>
                    <a:pt x="34" y="350"/>
                  </a:lnTo>
                  <a:lnTo>
                    <a:pt x="47" y="368"/>
                  </a:lnTo>
                  <a:lnTo>
                    <a:pt x="62" y="385"/>
                  </a:lnTo>
                  <a:lnTo>
                    <a:pt x="77" y="401"/>
                  </a:lnTo>
                  <a:lnTo>
                    <a:pt x="96" y="415"/>
                  </a:lnTo>
                  <a:lnTo>
                    <a:pt x="115" y="428"/>
                  </a:lnTo>
                  <a:lnTo>
                    <a:pt x="115" y="428"/>
                  </a:lnTo>
                  <a:lnTo>
                    <a:pt x="136" y="439"/>
                  </a:lnTo>
                  <a:lnTo>
                    <a:pt x="158" y="448"/>
                  </a:lnTo>
                  <a:lnTo>
                    <a:pt x="180" y="453"/>
                  </a:lnTo>
                  <a:lnTo>
                    <a:pt x="202" y="457"/>
                  </a:lnTo>
                  <a:lnTo>
                    <a:pt x="225" y="459"/>
                  </a:lnTo>
                  <a:lnTo>
                    <a:pt x="247" y="458"/>
                  </a:lnTo>
                  <a:lnTo>
                    <a:pt x="268" y="456"/>
                  </a:lnTo>
                  <a:lnTo>
                    <a:pt x="290" y="452"/>
                  </a:lnTo>
                  <a:lnTo>
                    <a:pt x="311" y="444"/>
                  </a:lnTo>
                  <a:lnTo>
                    <a:pt x="331" y="436"/>
                  </a:lnTo>
                  <a:lnTo>
                    <a:pt x="350" y="426"/>
                  </a:lnTo>
                  <a:lnTo>
                    <a:pt x="369" y="413"/>
                  </a:lnTo>
                  <a:lnTo>
                    <a:pt x="386" y="398"/>
                  </a:lnTo>
                  <a:lnTo>
                    <a:pt x="402" y="381"/>
                  </a:lnTo>
                  <a:lnTo>
                    <a:pt x="416" y="364"/>
                  </a:lnTo>
                  <a:lnTo>
                    <a:pt x="429" y="345"/>
                  </a:lnTo>
                  <a:lnTo>
                    <a:pt x="429" y="345"/>
                  </a:lnTo>
                  <a:lnTo>
                    <a:pt x="440" y="323"/>
                  </a:lnTo>
                  <a:lnTo>
                    <a:pt x="449" y="302"/>
                  </a:lnTo>
                  <a:lnTo>
                    <a:pt x="454" y="280"/>
                  </a:lnTo>
                  <a:lnTo>
                    <a:pt x="458" y="258"/>
                  </a:lnTo>
                  <a:lnTo>
                    <a:pt x="459" y="235"/>
                  </a:lnTo>
                  <a:lnTo>
                    <a:pt x="459" y="213"/>
                  </a:lnTo>
                  <a:lnTo>
                    <a:pt x="457" y="191"/>
                  </a:lnTo>
                  <a:lnTo>
                    <a:pt x="451" y="170"/>
                  </a:lnTo>
                  <a:lnTo>
                    <a:pt x="445" y="149"/>
                  </a:lnTo>
                  <a:lnTo>
                    <a:pt x="437" y="129"/>
                  </a:lnTo>
                  <a:lnTo>
                    <a:pt x="425" y="109"/>
                  </a:lnTo>
                  <a:lnTo>
                    <a:pt x="414" y="91"/>
                  </a:lnTo>
                  <a:lnTo>
                    <a:pt x="399" y="74"/>
                  </a:lnTo>
                  <a:lnTo>
                    <a:pt x="382" y="58"/>
                  </a:lnTo>
                  <a:lnTo>
                    <a:pt x="365" y="44"/>
                  </a:lnTo>
                  <a:lnTo>
                    <a:pt x="344" y="31"/>
                  </a:lnTo>
                  <a:lnTo>
                    <a:pt x="34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79" name="Freeform 89"/>
            <p:cNvSpPr>
              <a:spLocks/>
            </p:cNvSpPr>
            <p:nvPr userDrawn="1"/>
          </p:nvSpPr>
          <p:spPr bwMode="auto">
            <a:xfrm>
              <a:off x="5162" y="1229"/>
              <a:ext cx="95" cy="94"/>
            </a:xfrm>
            <a:custGeom>
              <a:avLst/>
              <a:gdLst>
                <a:gd name="T0" fmla="*/ 284 w 378"/>
                <a:gd name="T1" fmla="*/ 25 h 378"/>
                <a:gd name="T2" fmla="*/ 249 w 378"/>
                <a:gd name="T3" fmla="*/ 9 h 378"/>
                <a:gd name="T4" fmla="*/ 212 w 378"/>
                <a:gd name="T5" fmla="*/ 1 h 378"/>
                <a:gd name="T6" fmla="*/ 176 w 378"/>
                <a:gd name="T7" fmla="*/ 0 h 378"/>
                <a:gd name="T8" fmla="*/ 141 w 378"/>
                <a:gd name="T9" fmla="*/ 6 h 378"/>
                <a:gd name="T10" fmla="*/ 107 w 378"/>
                <a:gd name="T11" fmla="*/ 19 h 378"/>
                <a:gd name="T12" fmla="*/ 75 w 378"/>
                <a:gd name="T13" fmla="*/ 38 h 378"/>
                <a:gd name="T14" fmla="*/ 48 w 378"/>
                <a:gd name="T15" fmla="*/ 64 h 378"/>
                <a:gd name="T16" fmla="*/ 26 w 378"/>
                <a:gd name="T17" fmla="*/ 94 h 378"/>
                <a:gd name="T18" fmla="*/ 17 w 378"/>
                <a:gd name="T19" fmla="*/ 112 h 378"/>
                <a:gd name="T20" fmla="*/ 5 w 378"/>
                <a:gd name="T21" fmla="*/ 147 h 378"/>
                <a:gd name="T22" fmla="*/ 0 w 378"/>
                <a:gd name="T23" fmla="*/ 183 h 378"/>
                <a:gd name="T24" fmla="*/ 2 w 378"/>
                <a:gd name="T25" fmla="*/ 220 h 378"/>
                <a:gd name="T26" fmla="*/ 12 w 378"/>
                <a:gd name="T27" fmla="*/ 255 h 378"/>
                <a:gd name="T28" fmla="*/ 28 w 378"/>
                <a:gd name="T29" fmla="*/ 288 h 378"/>
                <a:gd name="T30" fmla="*/ 51 w 378"/>
                <a:gd name="T31" fmla="*/ 316 h 378"/>
                <a:gd name="T32" fmla="*/ 78 w 378"/>
                <a:gd name="T33" fmla="*/ 342 h 378"/>
                <a:gd name="T34" fmla="*/ 95 w 378"/>
                <a:gd name="T35" fmla="*/ 353 h 378"/>
                <a:gd name="T36" fmla="*/ 130 w 378"/>
                <a:gd name="T37" fmla="*/ 368 h 378"/>
                <a:gd name="T38" fmla="*/ 165 w 378"/>
                <a:gd name="T39" fmla="*/ 376 h 378"/>
                <a:gd name="T40" fmla="*/ 202 w 378"/>
                <a:gd name="T41" fmla="*/ 378 h 378"/>
                <a:gd name="T42" fmla="*/ 238 w 378"/>
                <a:gd name="T43" fmla="*/ 371 h 378"/>
                <a:gd name="T44" fmla="*/ 272 w 378"/>
                <a:gd name="T45" fmla="*/ 358 h 378"/>
                <a:gd name="T46" fmla="*/ 303 w 378"/>
                <a:gd name="T47" fmla="*/ 340 h 378"/>
                <a:gd name="T48" fmla="*/ 331 w 378"/>
                <a:gd name="T49" fmla="*/ 314 h 378"/>
                <a:gd name="T50" fmla="*/ 353 w 378"/>
                <a:gd name="T51" fmla="*/ 284 h 378"/>
                <a:gd name="T52" fmla="*/ 362 w 378"/>
                <a:gd name="T53" fmla="*/ 266 h 378"/>
                <a:gd name="T54" fmla="*/ 374 w 378"/>
                <a:gd name="T55" fmla="*/ 230 h 378"/>
                <a:gd name="T56" fmla="*/ 378 w 378"/>
                <a:gd name="T57" fmla="*/ 194 h 378"/>
                <a:gd name="T58" fmla="*/ 375 w 378"/>
                <a:gd name="T59" fmla="*/ 157 h 378"/>
                <a:gd name="T60" fmla="*/ 366 w 378"/>
                <a:gd name="T61" fmla="*/ 122 h 378"/>
                <a:gd name="T62" fmla="*/ 350 w 378"/>
                <a:gd name="T63" fmla="*/ 90 h 378"/>
                <a:gd name="T64" fmla="*/ 328 w 378"/>
                <a:gd name="T65" fmla="*/ 61 h 378"/>
                <a:gd name="T66" fmla="*/ 300 w 378"/>
                <a:gd name="T67" fmla="*/ 35 h 378"/>
                <a:gd name="T68" fmla="*/ 284 w 378"/>
                <a:gd name="T69" fmla="*/ 2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284" y="25"/>
                  </a:moveTo>
                  <a:lnTo>
                    <a:pt x="284" y="25"/>
                  </a:lnTo>
                  <a:lnTo>
                    <a:pt x="267" y="17"/>
                  </a:lnTo>
                  <a:lnTo>
                    <a:pt x="249" y="9"/>
                  </a:lnTo>
                  <a:lnTo>
                    <a:pt x="230" y="4"/>
                  </a:lnTo>
                  <a:lnTo>
                    <a:pt x="212" y="1"/>
                  </a:lnTo>
                  <a:lnTo>
                    <a:pt x="194" y="0"/>
                  </a:lnTo>
                  <a:lnTo>
                    <a:pt x="176" y="0"/>
                  </a:lnTo>
                  <a:lnTo>
                    <a:pt x="157" y="2"/>
                  </a:lnTo>
                  <a:lnTo>
                    <a:pt x="141" y="6"/>
                  </a:lnTo>
                  <a:lnTo>
                    <a:pt x="124" y="11"/>
                  </a:lnTo>
                  <a:lnTo>
                    <a:pt x="107" y="19"/>
                  </a:lnTo>
                  <a:lnTo>
                    <a:pt x="90" y="27"/>
                  </a:lnTo>
                  <a:lnTo>
                    <a:pt x="75" y="38"/>
                  </a:lnTo>
                  <a:lnTo>
                    <a:pt x="61" y="49"/>
                  </a:lnTo>
                  <a:lnTo>
                    <a:pt x="48" y="64"/>
                  </a:lnTo>
                  <a:lnTo>
                    <a:pt x="36" y="78"/>
                  </a:lnTo>
                  <a:lnTo>
                    <a:pt x="26" y="94"/>
                  </a:lnTo>
                  <a:lnTo>
                    <a:pt x="26" y="94"/>
                  </a:lnTo>
                  <a:lnTo>
                    <a:pt x="17" y="112"/>
                  </a:lnTo>
                  <a:lnTo>
                    <a:pt x="10" y="129"/>
                  </a:lnTo>
                  <a:lnTo>
                    <a:pt x="5" y="147"/>
                  </a:lnTo>
                  <a:lnTo>
                    <a:pt x="1" y="165"/>
                  </a:lnTo>
                  <a:lnTo>
                    <a:pt x="0" y="183"/>
                  </a:lnTo>
                  <a:lnTo>
                    <a:pt x="1" y="202"/>
                  </a:lnTo>
                  <a:lnTo>
                    <a:pt x="2" y="220"/>
                  </a:lnTo>
                  <a:lnTo>
                    <a:pt x="6" y="238"/>
                  </a:lnTo>
                  <a:lnTo>
                    <a:pt x="12" y="255"/>
                  </a:lnTo>
                  <a:lnTo>
                    <a:pt x="19" y="272"/>
                  </a:lnTo>
                  <a:lnTo>
                    <a:pt x="28" y="288"/>
                  </a:lnTo>
                  <a:lnTo>
                    <a:pt x="39" y="303"/>
                  </a:lnTo>
                  <a:lnTo>
                    <a:pt x="51" y="316"/>
                  </a:lnTo>
                  <a:lnTo>
                    <a:pt x="64" y="329"/>
                  </a:lnTo>
                  <a:lnTo>
                    <a:pt x="78" y="342"/>
                  </a:lnTo>
                  <a:lnTo>
                    <a:pt x="95" y="353"/>
                  </a:lnTo>
                  <a:lnTo>
                    <a:pt x="95" y="353"/>
                  </a:lnTo>
                  <a:lnTo>
                    <a:pt x="112" y="361"/>
                  </a:lnTo>
                  <a:lnTo>
                    <a:pt x="130" y="368"/>
                  </a:lnTo>
                  <a:lnTo>
                    <a:pt x="147" y="374"/>
                  </a:lnTo>
                  <a:lnTo>
                    <a:pt x="165" y="376"/>
                  </a:lnTo>
                  <a:lnTo>
                    <a:pt x="184" y="378"/>
                  </a:lnTo>
                  <a:lnTo>
                    <a:pt x="202" y="378"/>
                  </a:lnTo>
                  <a:lnTo>
                    <a:pt x="220" y="375"/>
                  </a:lnTo>
                  <a:lnTo>
                    <a:pt x="238" y="371"/>
                  </a:lnTo>
                  <a:lnTo>
                    <a:pt x="255" y="366"/>
                  </a:lnTo>
                  <a:lnTo>
                    <a:pt x="272" y="358"/>
                  </a:lnTo>
                  <a:lnTo>
                    <a:pt x="288" y="350"/>
                  </a:lnTo>
                  <a:lnTo>
                    <a:pt x="303" y="340"/>
                  </a:lnTo>
                  <a:lnTo>
                    <a:pt x="318" y="328"/>
                  </a:lnTo>
                  <a:lnTo>
                    <a:pt x="331" y="314"/>
                  </a:lnTo>
                  <a:lnTo>
                    <a:pt x="343" y="299"/>
                  </a:lnTo>
                  <a:lnTo>
                    <a:pt x="353" y="284"/>
                  </a:lnTo>
                  <a:lnTo>
                    <a:pt x="353" y="284"/>
                  </a:lnTo>
                  <a:lnTo>
                    <a:pt x="362" y="266"/>
                  </a:lnTo>
                  <a:lnTo>
                    <a:pt x="369" y="249"/>
                  </a:lnTo>
                  <a:lnTo>
                    <a:pt x="374" y="230"/>
                  </a:lnTo>
                  <a:lnTo>
                    <a:pt x="376" y="212"/>
                  </a:lnTo>
                  <a:lnTo>
                    <a:pt x="378" y="194"/>
                  </a:lnTo>
                  <a:lnTo>
                    <a:pt x="378" y="176"/>
                  </a:lnTo>
                  <a:lnTo>
                    <a:pt x="375" y="157"/>
                  </a:lnTo>
                  <a:lnTo>
                    <a:pt x="371" y="139"/>
                  </a:lnTo>
                  <a:lnTo>
                    <a:pt x="366" y="122"/>
                  </a:lnTo>
                  <a:lnTo>
                    <a:pt x="359" y="105"/>
                  </a:lnTo>
                  <a:lnTo>
                    <a:pt x="350" y="90"/>
                  </a:lnTo>
                  <a:lnTo>
                    <a:pt x="340" y="74"/>
                  </a:lnTo>
                  <a:lnTo>
                    <a:pt x="328" y="61"/>
                  </a:lnTo>
                  <a:lnTo>
                    <a:pt x="315" y="48"/>
                  </a:lnTo>
                  <a:lnTo>
                    <a:pt x="300" y="35"/>
                  </a:lnTo>
                  <a:lnTo>
                    <a:pt x="284" y="25"/>
                  </a:lnTo>
                  <a:lnTo>
                    <a:pt x="28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0" name="Freeform 90"/>
            <p:cNvSpPr>
              <a:spLocks/>
            </p:cNvSpPr>
            <p:nvPr userDrawn="1"/>
          </p:nvSpPr>
          <p:spPr bwMode="auto">
            <a:xfrm>
              <a:off x="5392" y="1365"/>
              <a:ext cx="74" cy="75"/>
            </a:xfrm>
            <a:custGeom>
              <a:avLst/>
              <a:gdLst>
                <a:gd name="T0" fmla="*/ 223 w 297"/>
                <a:gd name="T1" fmla="*/ 19 h 297"/>
                <a:gd name="T2" fmla="*/ 196 w 297"/>
                <a:gd name="T3" fmla="*/ 6 h 297"/>
                <a:gd name="T4" fmla="*/ 167 w 297"/>
                <a:gd name="T5" fmla="*/ 0 h 297"/>
                <a:gd name="T6" fmla="*/ 138 w 297"/>
                <a:gd name="T7" fmla="*/ 0 h 297"/>
                <a:gd name="T8" fmla="*/ 111 w 297"/>
                <a:gd name="T9" fmla="*/ 4 h 297"/>
                <a:gd name="T10" fmla="*/ 84 w 297"/>
                <a:gd name="T11" fmla="*/ 14 h 297"/>
                <a:gd name="T12" fmla="*/ 60 w 297"/>
                <a:gd name="T13" fmla="*/ 30 h 297"/>
                <a:gd name="T14" fmla="*/ 38 w 297"/>
                <a:gd name="T15" fmla="*/ 49 h 297"/>
                <a:gd name="T16" fmla="*/ 21 w 297"/>
                <a:gd name="T17" fmla="*/ 74 h 297"/>
                <a:gd name="T18" fmla="*/ 13 w 297"/>
                <a:gd name="T19" fmla="*/ 87 h 297"/>
                <a:gd name="T20" fmla="*/ 4 w 297"/>
                <a:gd name="T21" fmla="*/ 115 h 297"/>
                <a:gd name="T22" fmla="*/ 0 w 297"/>
                <a:gd name="T23" fmla="*/ 143 h 297"/>
                <a:gd name="T24" fmla="*/ 3 w 297"/>
                <a:gd name="T25" fmla="*/ 172 h 297"/>
                <a:gd name="T26" fmla="*/ 11 w 297"/>
                <a:gd name="T27" fmla="*/ 199 h 297"/>
                <a:gd name="T28" fmla="*/ 22 w 297"/>
                <a:gd name="T29" fmla="*/ 225 h 297"/>
                <a:gd name="T30" fmla="*/ 41 w 297"/>
                <a:gd name="T31" fmla="*/ 249 h 297"/>
                <a:gd name="T32" fmla="*/ 63 w 297"/>
                <a:gd name="T33" fmla="*/ 268 h 297"/>
                <a:gd name="T34" fmla="*/ 74 w 297"/>
                <a:gd name="T35" fmla="*/ 276 h 297"/>
                <a:gd name="T36" fmla="*/ 102 w 297"/>
                <a:gd name="T37" fmla="*/ 289 h 297"/>
                <a:gd name="T38" fmla="*/ 131 w 297"/>
                <a:gd name="T39" fmla="*/ 296 h 297"/>
                <a:gd name="T40" fmla="*/ 159 w 297"/>
                <a:gd name="T41" fmla="*/ 296 h 297"/>
                <a:gd name="T42" fmla="*/ 188 w 297"/>
                <a:gd name="T43" fmla="*/ 292 h 297"/>
                <a:gd name="T44" fmla="*/ 214 w 297"/>
                <a:gd name="T45" fmla="*/ 281 h 297"/>
                <a:gd name="T46" fmla="*/ 239 w 297"/>
                <a:gd name="T47" fmla="*/ 266 h 297"/>
                <a:gd name="T48" fmla="*/ 261 w 297"/>
                <a:gd name="T49" fmla="*/ 246 h 297"/>
                <a:gd name="T50" fmla="*/ 278 w 297"/>
                <a:gd name="T51" fmla="*/ 223 h 297"/>
                <a:gd name="T52" fmla="*/ 284 w 297"/>
                <a:gd name="T53" fmla="*/ 208 h 297"/>
                <a:gd name="T54" fmla="*/ 295 w 297"/>
                <a:gd name="T55" fmla="*/ 181 h 297"/>
                <a:gd name="T56" fmla="*/ 297 w 297"/>
                <a:gd name="T57" fmla="*/ 152 h 297"/>
                <a:gd name="T58" fmla="*/ 296 w 297"/>
                <a:gd name="T59" fmla="*/ 124 h 297"/>
                <a:gd name="T60" fmla="*/ 288 w 297"/>
                <a:gd name="T61" fmla="*/ 96 h 297"/>
                <a:gd name="T62" fmla="*/ 276 w 297"/>
                <a:gd name="T63" fmla="*/ 70 h 297"/>
                <a:gd name="T64" fmla="*/ 258 w 297"/>
                <a:gd name="T65" fmla="*/ 47 h 297"/>
                <a:gd name="T66" fmla="*/ 236 w 297"/>
                <a:gd name="T67" fmla="*/ 27 h 297"/>
                <a:gd name="T68" fmla="*/ 223 w 297"/>
                <a:gd name="T69" fmla="*/ 1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223" y="19"/>
                  </a:moveTo>
                  <a:lnTo>
                    <a:pt x="223" y="19"/>
                  </a:lnTo>
                  <a:lnTo>
                    <a:pt x="210" y="13"/>
                  </a:lnTo>
                  <a:lnTo>
                    <a:pt x="196" y="6"/>
                  </a:lnTo>
                  <a:lnTo>
                    <a:pt x="181" y="3"/>
                  </a:lnTo>
                  <a:lnTo>
                    <a:pt x="167" y="0"/>
                  </a:lnTo>
                  <a:lnTo>
                    <a:pt x="153" y="0"/>
                  </a:lnTo>
                  <a:lnTo>
                    <a:pt x="138" y="0"/>
                  </a:lnTo>
                  <a:lnTo>
                    <a:pt x="125" y="1"/>
                  </a:lnTo>
                  <a:lnTo>
                    <a:pt x="111" y="4"/>
                  </a:lnTo>
                  <a:lnTo>
                    <a:pt x="97" y="9"/>
                  </a:lnTo>
                  <a:lnTo>
                    <a:pt x="84" y="14"/>
                  </a:lnTo>
                  <a:lnTo>
                    <a:pt x="72" y="21"/>
                  </a:lnTo>
                  <a:lnTo>
                    <a:pt x="60" y="30"/>
                  </a:lnTo>
                  <a:lnTo>
                    <a:pt x="48" y="39"/>
                  </a:lnTo>
                  <a:lnTo>
                    <a:pt x="38" y="49"/>
                  </a:lnTo>
                  <a:lnTo>
                    <a:pt x="29" y="61"/>
                  </a:lnTo>
                  <a:lnTo>
                    <a:pt x="21" y="74"/>
                  </a:lnTo>
                  <a:lnTo>
                    <a:pt x="21" y="74"/>
                  </a:lnTo>
                  <a:lnTo>
                    <a:pt x="13" y="87"/>
                  </a:lnTo>
                  <a:lnTo>
                    <a:pt x="8" y="102"/>
                  </a:lnTo>
                  <a:lnTo>
                    <a:pt x="4" y="115"/>
                  </a:lnTo>
                  <a:lnTo>
                    <a:pt x="2" y="129"/>
                  </a:lnTo>
                  <a:lnTo>
                    <a:pt x="0" y="143"/>
                  </a:lnTo>
                  <a:lnTo>
                    <a:pt x="2" y="158"/>
                  </a:lnTo>
                  <a:lnTo>
                    <a:pt x="3" y="172"/>
                  </a:lnTo>
                  <a:lnTo>
                    <a:pt x="5" y="186"/>
                  </a:lnTo>
                  <a:lnTo>
                    <a:pt x="11" y="199"/>
                  </a:lnTo>
                  <a:lnTo>
                    <a:pt x="16" y="214"/>
                  </a:lnTo>
                  <a:lnTo>
                    <a:pt x="22" y="225"/>
                  </a:lnTo>
                  <a:lnTo>
                    <a:pt x="30" y="237"/>
                  </a:lnTo>
                  <a:lnTo>
                    <a:pt x="41" y="249"/>
                  </a:lnTo>
                  <a:lnTo>
                    <a:pt x="51" y="259"/>
                  </a:lnTo>
                  <a:lnTo>
                    <a:pt x="63" y="268"/>
                  </a:lnTo>
                  <a:lnTo>
                    <a:pt x="74" y="276"/>
                  </a:lnTo>
                  <a:lnTo>
                    <a:pt x="74" y="276"/>
                  </a:lnTo>
                  <a:lnTo>
                    <a:pt x="89" y="284"/>
                  </a:lnTo>
                  <a:lnTo>
                    <a:pt x="102" y="289"/>
                  </a:lnTo>
                  <a:lnTo>
                    <a:pt x="116" y="293"/>
                  </a:lnTo>
                  <a:lnTo>
                    <a:pt x="131" y="296"/>
                  </a:lnTo>
                  <a:lnTo>
                    <a:pt x="145" y="297"/>
                  </a:lnTo>
                  <a:lnTo>
                    <a:pt x="159" y="296"/>
                  </a:lnTo>
                  <a:lnTo>
                    <a:pt x="174" y="294"/>
                  </a:lnTo>
                  <a:lnTo>
                    <a:pt x="188" y="292"/>
                  </a:lnTo>
                  <a:lnTo>
                    <a:pt x="201" y="287"/>
                  </a:lnTo>
                  <a:lnTo>
                    <a:pt x="214" y="281"/>
                  </a:lnTo>
                  <a:lnTo>
                    <a:pt x="227" y="275"/>
                  </a:lnTo>
                  <a:lnTo>
                    <a:pt x="239" y="266"/>
                  </a:lnTo>
                  <a:lnTo>
                    <a:pt x="250" y="257"/>
                  </a:lnTo>
                  <a:lnTo>
                    <a:pt x="261" y="246"/>
                  </a:lnTo>
                  <a:lnTo>
                    <a:pt x="270" y="234"/>
                  </a:lnTo>
                  <a:lnTo>
                    <a:pt x="278" y="223"/>
                  </a:lnTo>
                  <a:lnTo>
                    <a:pt x="278" y="223"/>
                  </a:lnTo>
                  <a:lnTo>
                    <a:pt x="284" y="208"/>
                  </a:lnTo>
                  <a:lnTo>
                    <a:pt x="291" y="195"/>
                  </a:lnTo>
                  <a:lnTo>
                    <a:pt x="295" y="181"/>
                  </a:lnTo>
                  <a:lnTo>
                    <a:pt x="297" y="167"/>
                  </a:lnTo>
                  <a:lnTo>
                    <a:pt x="297" y="152"/>
                  </a:lnTo>
                  <a:lnTo>
                    <a:pt x="297" y="138"/>
                  </a:lnTo>
                  <a:lnTo>
                    <a:pt x="296" y="124"/>
                  </a:lnTo>
                  <a:lnTo>
                    <a:pt x="292" y="109"/>
                  </a:lnTo>
                  <a:lnTo>
                    <a:pt x="288" y="96"/>
                  </a:lnTo>
                  <a:lnTo>
                    <a:pt x="283" y="83"/>
                  </a:lnTo>
                  <a:lnTo>
                    <a:pt x="276" y="70"/>
                  </a:lnTo>
                  <a:lnTo>
                    <a:pt x="267" y="59"/>
                  </a:lnTo>
                  <a:lnTo>
                    <a:pt x="258" y="47"/>
                  </a:lnTo>
                  <a:lnTo>
                    <a:pt x="248" y="36"/>
                  </a:lnTo>
                  <a:lnTo>
                    <a:pt x="236" y="27"/>
                  </a:lnTo>
                  <a:lnTo>
                    <a:pt x="223" y="19"/>
                  </a:lnTo>
                  <a:lnTo>
                    <a:pt x="22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1" name="Freeform 91"/>
            <p:cNvSpPr>
              <a:spLocks/>
            </p:cNvSpPr>
            <p:nvPr userDrawn="1"/>
          </p:nvSpPr>
          <p:spPr bwMode="auto">
            <a:xfrm>
              <a:off x="3966" y="332"/>
              <a:ext cx="90" cy="10"/>
            </a:xfrm>
            <a:custGeom>
              <a:avLst/>
              <a:gdLst>
                <a:gd name="T0" fmla="*/ 361 w 361"/>
                <a:gd name="T1" fmla="*/ 0 h 40"/>
                <a:gd name="T2" fmla="*/ 0 w 361"/>
                <a:gd name="T3" fmla="*/ 0 h 40"/>
                <a:gd name="T4" fmla="*/ 0 w 361"/>
                <a:gd name="T5" fmla="*/ 0 h 40"/>
                <a:gd name="T6" fmla="*/ 33 w 361"/>
                <a:gd name="T7" fmla="*/ 14 h 40"/>
                <a:gd name="T8" fmla="*/ 52 w 361"/>
                <a:gd name="T9" fmla="*/ 21 h 40"/>
                <a:gd name="T10" fmla="*/ 69 w 361"/>
                <a:gd name="T11" fmla="*/ 26 h 40"/>
                <a:gd name="T12" fmla="*/ 69 w 361"/>
                <a:gd name="T13" fmla="*/ 26 h 40"/>
                <a:gd name="T14" fmla="*/ 88 w 361"/>
                <a:gd name="T15" fmla="*/ 31 h 40"/>
                <a:gd name="T16" fmla="*/ 108 w 361"/>
                <a:gd name="T17" fmla="*/ 34 h 40"/>
                <a:gd name="T18" fmla="*/ 126 w 361"/>
                <a:gd name="T19" fmla="*/ 38 h 40"/>
                <a:gd name="T20" fmla="*/ 146 w 361"/>
                <a:gd name="T21" fmla="*/ 39 h 40"/>
                <a:gd name="T22" fmla="*/ 164 w 361"/>
                <a:gd name="T23" fmla="*/ 40 h 40"/>
                <a:gd name="T24" fmla="*/ 182 w 361"/>
                <a:gd name="T25" fmla="*/ 40 h 40"/>
                <a:gd name="T26" fmla="*/ 202 w 361"/>
                <a:gd name="T27" fmla="*/ 39 h 40"/>
                <a:gd name="T28" fmla="*/ 220 w 361"/>
                <a:gd name="T29" fmla="*/ 38 h 40"/>
                <a:gd name="T30" fmla="*/ 238 w 361"/>
                <a:gd name="T31" fmla="*/ 36 h 40"/>
                <a:gd name="T32" fmla="*/ 256 w 361"/>
                <a:gd name="T33" fmla="*/ 33 h 40"/>
                <a:gd name="T34" fmla="*/ 291 w 361"/>
                <a:gd name="T35" fmla="*/ 25 h 40"/>
                <a:gd name="T36" fmla="*/ 327 w 361"/>
                <a:gd name="T37" fmla="*/ 13 h 40"/>
                <a:gd name="T38" fmla="*/ 361 w 361"/>
                <a:gd name="T39" fmla="*/ 0 h 40"/>
                <a:gd name="T40" fmla="*/ 361 w 361"/>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40">
                  <a:moveTo>
                    <a:pt x="361" y="0"/>
                  </a:moveTo>
                  <a:lnTo>
                    <a:pt x="0" y="0"/>
                  </a:lnTo>
                  <a:lnTo>
                    <a:pt x="0" y="0"/>
                  </a:lnTo>
                  <a:lnTo>
                    <a:pt x="33" y="14"/>
                  </a:lnTo>
                  <a:lnTo>
                    <a:pt x="52" y="21"/>
                  </a:lnTo>
                  <a:lnTo>
                    <a:pt x="69" y="26"/>
                  </a:lnTo>
                  <a:lnTo>
                    <a:pt x="69" y="26"/>
                  </a:lnTo>
                  <a:lnTo>
                    <a:pt x="88" y="31"/>
                  </a:lnTo>
                  <a:lnTo>
                    <a:pt x="108" y="34"/>
                  </a:lnTo>
                  <a:lnTo>
                    <a:pt x="126" y="38"/>
                  </a:lnTo>
                  <a:lnTo>
                    <a:pt x="146" y="39"/>
                  </a:lnTo>
                  <a:lnTo>
                    <a:pt x="164" y="40"/>
                  </a:lnTo>
                  <a:lnTo>
                    <a:pt x="182" y="40"/>
                  </a:lnTo>
                  <a:lnTo>
                    <a:pt x="202" y="39"/>
                  </a:lnTo>
                  <a:lnTo>
                    <a:pt x="220" y="38"/>
                  </a:lnTo>
                  <a:lnTo>
                    <a:pt x="238" y="36"/>
                  </a:lnTo>
                  <a:lnTo>
                    <a:pt x="256" y="33"/>
                  </a:lnTo>
                  <a:lnTo>
                    <a:pt x="291" y="25"/>
                  </a:lnTo>
                  <a:lnTo>
                    <a:pt x="327" y="13"/>
                  </a:lnTo>
                  <a:lnTo>
                    <a:pt x="361" y="0"/>
                  </a:lnTo>
                  <a:lnTo>
                    <a:pt x="3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2" name="Freeform 92"/>
            <p:cNvSpPr>
              <a:spLocks/>
            </p:cNvSpPr>
            <p:nvPr userDrawn="1"/>
          </p:nvSpPr>
          <p:spPr bwMode="auto">
            <a:xfrm>
              <a:off x="4163" y="332"/>
              <a:ext cx="184" cy="65"/>
            </a:xfrm>
            <a:custGeom>
              <a:avLst/>
              <a:gdLst>
                <a:gd name="T0" fmla="*/ 269 w 738"/>
                <a:gd name="T1" fmla="*/ 249 h 262"/>
                <a:gd name="T2" fmla="*/ 269 w 738"/>
                <a:gd name="T3" fmla="*/ 249 h 262"/>
                <a:gd name="T4" fmla="*/ 288 w 738"/>
                <a:gd name="T5" fmla="*/ 254 h 262"/>
                <a:gd name="T6" fmla="*/ 306 w 738"/>
                <a:gd name="T7" fmla="*/ 257 h 262"/>
                <a:gd name="T8" fmla="*/ 325 w 738"/>
                <a:gd name="T9" fmla="*/ 259 h 262"/>
                <a:gd name="T10" fmla="*/ 343 w 738"/>
                <a:gd name="T11" fmla="*/ 262 h 262"/>
                <a:gd name="T12" fmla="*/ 362 w 738"/>
                <a:gd name="T13" fmla="*/ 262 h 262"/>
                <a:gd name="T14" fmla="*/ 381 w 738"/>
                <a:gd name="T15" fmla="*/ 262 h 262"/>
                <a:gd name="T16" fmla="*/ 399 w 738"/>
                <a:gd name="T17" fmla="*/ 262 h 262"/>
                <a:gd name="T18" fmla="*/ 417 w 738"/>
                <a:gd name="T19" fmla="*/ 259 h 262"/>
                <a:gd name="T20" fmla="*/ 434 w 738"/>
                <a:gd name="T21" fmla="*/ 257 h 262"/>
                <a:gd name="T22" fmla="*/ 452 w 738"/>
                <a:gd name="T23" fmla="*/ 253 h 262"/>
                <a:gd name="T24" fmla="*/ 469 w 738"/>
                <a:gd name="T25" fmla="*/ 249 h 262"/>
                <a:gd name="T26" fmla="*/ 488 w 738"/>
                <a:gd name="T27" fmla="*/ 244 h 262"/>
                <a:gd name="T28" fmla="*/ 505 w 738"/>
                <a:gd name="T29" fmla="*/ 238 h 262"/>
                <a:gd name="T30" fmla="*/ 520 w 738"/>
                <a:gd name="T31" fmla="*/ 232 h 262"/>
                <a:gd name="T32" fmla="*/ 537 w 738"/>
                <a:gd name="T33" fmla="*/ 224 h 262"/>
                <a:gd name="T34" fmla="*/ 553 w 738"/>
                <a:gd name="T35" fmla="*/ 216 h 262"/>
                <a:gd name="T36" fmla="*/ 568 w 738"/>
                <a:gd name="T37" fmla="*/ 207 h 262"/>
                <a:gd name="T38" fmla="*/ 584 w 738"/>
                <a:gd name="T39" fmla="*/ 198 h 262"/>
                <a:gd name="T40" fmla="*/ 598 w 738"/>
                <a:gd name="T41" fmla="*/ 188 h 262"/>
                <a:gd name="T42" fmla="*/ 613 w 738"/>
                <a:gd name="T43" fmla="*/ 177 h 262"/>
                <a:gd name="T44" fmla="*/ 627 w 738"/>
                <a:gd name="T45" fmla="*/ 165 h 262"/>
                <a:gd name="T46" fmla="*/ 640 w 738"/>
                <a:gd name="T47" fmla="*/ 152 h 262"/>
                <a:gd name="T48" fmla="*/ 652 w 738"/>
                <a:gd name="T49" fmla="*/ 141 h 262"/>
                <a:gd name="T50" fmla="*/ 665 w 738"/>
                <a:gd name="T51" fmla="*/ 126 h 262"/>
                <a:gd name="T52" fmla="*/ 677 w 738"/>
                <a:gd name="T53" fmla="*/ 113 h 262"/>
                <a:gd name="T54" fmla="*/ 687 w 738"/>
                <a:gd name="T55" fmla="*/ 98 h 262"/>
                <a:gd name="T56" fmla="*/ 697 w 738"/>
                <a:gd name="T57" fmla="*/ 83 h 262"/>
                <a:gd name="T58" fmla="*/ 707 w 738"/>
                <a:gd name="T59" fmla="*/ 68 h 262"/>
                <a:gd name="T60" fmla="*/ 716 w 738"/>
                <a:gd name="T61" fmla="*/ 51 h 262"/>
                <a:gd name="T62" fmla="*/ 723 w 738"/>
                <a:gd name="T63" fmla="*/ 35 h 262"/>
                <a:gd name="T64" fmla="*/ 731 w 738"/>
                <a:gd name="T65" fmla="*/ 17 h 262"/>
                <a:gd name="T66" fmla="*/ 738 w 738"/>
                <a:gd name="T67" fmla="*/ 0 h 262"/>
                <a:gd name="T68" fmla="*/ 0 w 738"/>
                <a:gd name="T69" fmla="*/ 0 h 262"/>
                <a:gd name="T70" fmla="*/ 0 w 738"/>
                <a:gd name="T71" fmla="*/ 0 h 262"/>
                <a:gd name="T72" fmla="*/ 9 w 738"/>
                <a:gd name="T73" fmla="*/ 21 h 262"/>
                <a:gd name="T74" fmla="*/ 18 w 738"/>
                <a:gd name="T75" fmla="*/ 43 h 262"/>
                <a:gd name="T76" fmla="*/ 29 w 738"/>
                <a:gd name="T77" fmla="*/ 64 h 262"/>
                <a:gd name="T78" fmla="*/ 42 w 738"/>
                <a:gd name="T79" fmla="*/ 83 h 262"/>
                <a:gd name="T80" fmla="*/ 55 w 738"/>
                <a:gd name="T81" fmla="*/ 103 h 262"/>
                <a:gd name="T82" fmla="*/ 69 w 738"/>
                <a:gd name="T83" fmla="*/ 121 h 262"/>
                <a:gd name="T84" fmla="*/ 85 w 738"/>
                <a:gd name="T85" fmla="*/ 139 h 262"/>
                <a:gd name="T86" fmla="*/ 102 w 738"/>
                <a:gd name="T87" fmla="*/ 155 h 262"/>
                <a:gd name="T88" fmla="*/ 119 w 738"/>
                <a:gd name="T89" fmla="*/ 171 h 262"/>
                <a:gd name="T90" fmla="*/ 138 w 738"/>
                <a:gd name="T91" fmla="*/ 186 h 262"/>
                <a:gd name="T92" fmla="*/ 158 w 738"/>
                <a:gd name="T93" fmla="*/ 199 h 262"/>
                <a:gd name="T94" fmla="*/ 177 w 738"/>
                <a:gd name="T95" fmla="*/ 212 h 262"/>
                <a:gd name="T96" fmla="*/ 200 w 738"/>
                <a:gd name="T97" fmla="*/ 223 h 262"/>
                <a:gd name="T98" fmla="*/ 222 w 738"/>
                <a:gd name="T99" fmla="*/ 233 h 262"/>
                <a:gd name="T100" fmla="*/ 245 w 738"/>
                <a:gd name="T101" fmla="*/ 242 h 262"/>
                <a:gd name="T102" fmla="*/ 269 w 738"/>
                <a:gd name="T103" fmla="*/ 249 h 262"/>
                <a:gd name="T104" fmla="*/ 269 w 738"/>
                <a:gd name="T105" fmla="*/ 24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8" h="262">
                  <a:moveTo>
                    <a:pt x="269" y="249"/>
                  </a:moveTo>
                  <a:lnTo>
                    <a:pt x="269" y="249"/>
                  </a:lnTo>
                  <a:lnTo>
                    <a:pt x="288" y="254"/>
                  </a:lnTo>
                  <a:lnTo>
                    <a:pt x="306" y="257"/>
                  </a:lnTo>
                  <a:lnTo>
                    <a:pt x="325" y="259"/>
                  </a:lnTo>
                  <a:lnTo>
                    <a:pt x="343" y="262"/>
                  </a:lnTo>
                  <a:lnTo>
                    <a:pt x="362" y="262"/>
                  </a:lnTo>
                  <a:lnTo>
                    <a:pt x="381" y="262"/>
                  </a:lnTo>
                  <a:lnTo>
                    <a:pt x="399" y="262"/>
                  </a:lnTo>
                  <a:lnTo>
                    <a:pt x="417" y="259"/>
                  </a:lnTo>
                  <a:lnTo>
                    <a:pt x="434" y="257"/>
                  </a:lnTo>
                  <a:lnTo>
                    <a:pt x="452" y="253"/>
                  </a:lnTo>
                  <a:lnTo>
                    <a:pt x="469" y="249"/>
                  </a:lnTo>
                  <a:lnTo>
                    <a:pt x="488" y="244"/>
                  </a:lnTo>
                  <a:lnTo>
                    <a:pt x="505" y="238"/>
                  </a:lnTo>
                  <a:lnTo>
                    <a:pt x="520" y="232"/>
                  </a:lnTo>
                  <a:lnTo>
                    <a:pt x="537" y="224"/>
                  </a:lnTo>
                  <a:lnTo>
                    <a:pt x="553" y="216"/>
                  </a:lnTo>
                  <a:lnTo>
                    <a:pt x="568" y="207"/>
                  </a:lnTo>
                  <a:lnTo>
                    <a:pt x="584" y="198"/>
                  </a:lnTo>
                  <a:lnTo>
                    <a:pt x="598" y="188"/>
                  </a:lnTo>
                  <a:lnTo>
                    <a:pt x="613" y="177"/>
                  </a:lnTo>
                  <a:lnTo>
                    <a:pt x="627" y="165"/>
                  </a:lnTo>
                  <a:lnTo>
                    <a:pt x="640" y="152"/>
                  </a:lnTo>
                  <a:lnTo>
                    <a:pt x="652" y="141"/>
                  </a:lnTo>
                  <a:lnTo>
                    <a:pt x="665" y="126"/>
                  </a:lnTo>
                  <a:lnTo>
                    <a:pt x="677" y="113"/>
                  </a:lnTo>
                  <a:lnTo>
                    <a:pt x="687" y="98"/>
                  </a:lnTo>
                  <a:lnTo>
                    <a:pt x="697" y="83"/>
                  </a:lnTo>
                  <a:lnTo>
                    <a:pt x="707" y="68"/>
                  </a:lnTo>
                  <a:lnTo>
                    <a:pt x="716" y="51"/>
                  </a:lnTo>
                  <a:lnTo>
                    <a:pt x="723" y="35"/>
                  </a:lnTo>
                  <a:lnTo>
                    <a:pt x="731" y="17"/>
                  </a:lnTo>
                  <a:lnTo>
                    <a:pt x="738" y="0"/>
                  </a:lnTo>
                  <a:lnTo>
                    <a:pt x="0" y="0"/>
                  </a:lnTo>
                  <a:lnTo>
                    <a:pt x="0" y="0"/>
                  </a:lnTo>
                  <a:lnTo>
                    <a:pt x="9" y="21"/>
                  </a:lnTo>
                  <a:lnTo>
                    <a:pt x="18" y="43"/>
                  </a:lnTo>
                  <a:lnTo>
                    <a:pt x="29" y="64"/>
                  </a:lnTo>
                  <a:lnTo>
                    <a:pt x="42" y="83"/>
                  </a:lnTo>
                  <a:lnTo>
                    <a:pt x="55" y="103"/>
                  </a:lnTo>
                  <a:lnTo>
                    <a:pt x="69" y="121"/>
                  </a:lnTo>
                  <a:lnTo>
                    <a:pt x="85" y="139"/>
                  </a:lnTo>
                  <a:lnTo>
                    <a:pt x="102" y="155"/>
                  </a:lnTo>
                  <a:lnTo>
                    <a:pt x="119" y="171"/>
                  </a:lnTo>
                  <a:lnTo>
                    <a:pt x="138" y="186"/>
                  </a:lnTo>
                  <a:lnTo>
                    <a:pt x="158" y="199"/>
                  </a:lnTo>
                  <a:lnTo>
                    <a:pt x="177" y="212"/>
                  </a:lnTo>
                  <a:lnTo>
                    <a:pt x="200" y="223"/>
                  </a:lnTo>
                  <a:lnTo>
                    <a:pt x="222" y="233"/>
                  </a:lnTo>
                  <a:lnTo>
                    <a:pt x="245" y="242"/>
                  </a:lnTo>
                  <a:lnTo>
                    <a:pt x="269" y="249"/>
                  </a:lnTo>
                  <a:lnTo>
                    <a:pt x="269"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3" name="Freeform 93"/>
            <p:cNvSpPr>
              <a:spLocks/>
            </p:cNvSpPr>
            <p:nvPr userDrawn="1"/>
          </p:nvSpPr>
          <p:spPr bwMode="auto">
            <a:xfrm>
              <a:off x="4412" y="332"/>
              <a:ext cx="176" cy="121"/>
            </a:xfrm>
            <a:custGeom>
              <a:avLst/>
              <a:gdLst>
                <a:gd name="T0" fmla="*/ 261 w 702"/>
                <a:gd name="T1" fmla="*/ 472 h 483"/>
                <a:gd name="T2" fmla="*/ 296 w 702"/>
                <a:gd name="T3" fmla="*/ 479 h 483"/>
                <a:gd name="T4" fmla="*/ 331 w 702"/>
                <a:gd name="T5" fmla="*/ 483 h 483"/>
                <a:gd name="T6" fmla="*/ 365 w 702"/>
                <a:gd name="T7" fmla="*/ 483 h 483"/>
                <a:gd name="T8" fmla="*/ 400 w 702"/>
                <a:gd name="T9" fmla="*/ 481 h 483"/>
                <a:gd name="T10" fmla="*/ 433 w 702"/>
                <a:gd name="T11" fmla="*/ 474 h 483"/>
                <a:gd name="T12" fmla="*/ 465 w 702"/>
                <a:gd name="T13" fmla="*/ 465 h 483"/>
                <a:gd name="T14" fmla="*/ 497 w 702"/>
                <a:gd name="T15" fmla="*/ 452 h 483"/>
                <a:gd name="T16" fmla="*/ 527 w 702"/>
                <a:gd name="T17" fmla="*/ 436 h 483"/>
                <a:gd name="T18" fmla="*/ 555 w 702"/>
                <a:gd name="T19" fmla="*/ 418 h 483"/>
                <a:gd name="T20" fmla="*/ 581 w 702"/>
                <a:gd name="T21" fmla="*/ 397 h 483"/>
                <a:gd name="T22" fmla="*/ 606 w 702"/>
                <a:gd name="T23" fmla="*/ 374 h 483"/>
                <a:gd name="T24" fmla="*/ 628 w 702"/>
                <a:gd name="T25" fmla="*/ 349 h 483"/>
                <a:gd name="T26" fmla="*/ 648 w 702"/>
                <a:gd name="T27" fmla="*/ 321 h 483"/>
                <a:gd name="T28" fmla="*/ 665 w 702"/>
                <a:gd name="T29" fmla="*/ 291 h 483"/>
                <a:gd name="T30" fmla="*/ 679 w 702"/>
                <a:gd name="T31" fmla="*/ 258 h 483"/>
                <a:gd name="T32" fmla="*/ 691 w 702"/>
                <a:gd name="T33" fmla="*/ 224 h 483"/>
                <a:gd name="T34" fmla="*/ 697 w 702"/>
                <a:gd name="T35" fmla="*/ 194 h 483"/>
                <a:gd name="T36" fmla="*/ 702 w 702"/>
                <a:gd name="T37" fmla="*/ 137 h 483"/>
                <a:gd name="T38" fmla="*/ 697 w 702"/>
                <a:gd name="T39" fmla="*/ 81 h 483"/>
                <a:gd name="T40" fmla="*/ 684 w 702"/>
                <a:gd name="T41" fmla="*/ 26 h 483"/>
                <a:gd name="T42" fmla="*/ 29 w 702"/>
                <a:gd name="T43" fmla="*/ 0 h 483"/>
                <a:gd name="T44" fmla="*/ 20 w 702"/>
                <a:gd name="T45" fmla="*/ 21 h 483"/>
                <a:gd name="T46" fmla="*/ 12 w 702"/>
                <a:gd name="T47" fmla="*/ 42 h 483"/>
                <a:gd name="T48" fmla="*/ 8 w 702"/>
                <a:gd name="T49" fmla="*/ 60 h 483"/>
                <a:gd name="T50" fmla="*/ 3 w 702"/>
                <a:gd name="T51" fmla="*/ 95 h 483"/>
                <a:gd name="T52" fmla="*/ 0 w 702"/>
                <a:gd name="T53" fmla="*/ 129 h 483"/>
                <a:gd name="T54" fmla="*/ 1 w 702"/>
                <a:gd name="T55" fmla="*/ 164 h 483"/>
                <a:gd name="T56" fmla="*/ 7 w 702"/>
                <a:gd name="T57" fmla="*/ 198 h 483"/>
                <a:gd name="T58" fmla="*/ 14 w 702"/>
                <a:gd name="T59" fmla="*/ 231 h 483"/>
                <a:gd name="T60" fmla="*/ 25 w 702"/>
                <a:gd name="T61" fmla="*/ 263 h 483"/>
                <a:gd name="T62" fmla="*/ 39 w 702"/>
                <a:gd name="T63" fmla="*/ 293 h 483"/>
                <a:gd name="T64" fmla="*/ 56 w 702"/>
                <a:gd name="T65" fmla="*/ 323 h 483"/>
                <a:gd name="T66" fmla="*/ 76 w 702"/>
                <a:gd name="T67" fmla="*/ 350 h 483"/>
                <a:gd name="T68" fmla="*/ 98 w 702"/>
                <a:gd name="T69" fmla="*/ 375 h 483"/>
                <a:gd name="T70" fmla="*/ 123 w 702"/>
                <a:gd name="T71" fmla="*/ 399 h 483"/>
                <a:gd name="T72" fmla="*/ 150 w 702"/>
                <a:gd name="T73" fmla="*/ 420 h 483"/>
                <a:gd name="T74" fmla="*/ 179 w 702"/>
                <a:gd name="T75" fmla="*/ 439 h 483"/>
                <a:gd name="T76" fmla="*/ 210 w 702"/>
                <a:gd name="T77" fmla="*/ 455 h 483"/>
                <a:gd name="T78" fmla="*/ 244 w 702"/>
                <a:gd name="T79" fmla="*/ 466 h 483"/>
                <a:gd name="T80" fmla="*/ 261 w 702"/>
                <a:gd name="T81" fmla="*/ 472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2" h="483">
                  <a:moveTo>
                    <a:pt x="261" y="472"/>
                  </a:moveTo>
                  <a:lnTo>
                    <a:pt x="261" y="472"/>
                  </a:lnTo>
                  <a:lnTo>
                    <a:pt x="278" y="476"/>
                  </a:lnTo>
                  <a:lnTo>
                    <a:pt x="296" y="479"/>
                  </a:lnTo>
                  <a:lnTo>
                    <a:pt x="313" y="482"/>
                  </a:lnTo>
                  <a:lnTo>
                    <a:pt x="331" y="483"/>
                  </a:lnTo>
                  <a:lnTo>
                    <a:pt x="348" y="483"/>
                  </a:lnTo>
                  <a:lnTo>
                    <a:pt x="365" y="483"/>
                  </a:lnTo>
                  <a:lnTo>
                    <a:pt x="383" y="482"/>
                  </a:lnTo>
                  <a:lnTo>
                    <a:pt x="400" y="481"/>
                  </a:lnTo>
                  <a:lnTo>
                    <a:pt x="417" y="478"/>
                  </a:lnTo>
                  <a:lnTo>
                    <a:pt x="433" y="474"/>
                  </a:lnTo>
                  <a:lnTo>
                    <a:pt x="450" y="470"/>
                  </a:lnTo>
                  <a:lnTo>
                    <a:pt x="465" y="465"/>
                  </a:lnTo>
                  <a:lnTo>
                    <a:pt x="481" y="459"/>
                  </a:lnTo>
                  <a:lnTo>
                    <a:pt x="497" y="452"/>
                  </a:lnTo>
                  <a:lnTo>
                    <a:pt x="512" y="444"/>
                  </a:lnTo>
                  <a:lnTo>
                    <a:pt x="527" y="436"/>
                  </a:lnTo>
                  <a:lnTo>
                    <a:pt x="541" y="429"/>
                  </a:lnTo>
                  <a:lnTo>
                    <a:pt x="555" y="418"/>
                  </a:lnTo>
                  <a:lnTo>
                    <a:pt x="568" y="409"/>
                  </a:lnTo>
                  <a:lnTo>
                    <a:pt x="581" y="397"/>
                  </a:lnTo>
                  <a:lnTo>
                    <a:pt x="594" y="387"/>
                  </a:lnTo>
                  <a:lnTo>
                    <a:pt x="606" y="374"/>
                  </a:lnTo>
                  <a:lnTo>
                    <a:pt x="618" y="362"/>
                  </a:lnTo>
                  <a:lnTo>
                    <a:pt x="628" y="349"/>
                  </a:lnTo>
                  <a:lnTo>
                    <a:pt x="639" y="335"/>
                  </a:lnTo>
                  <a:lnTo>
                    <a:pt x="648" y="321"/>
                  </a:lnTo>
                  <a:lnTo>
                    <a:pt x="657" y="306"/>
                  </a:lnTo>
                  <a:lnTo>
                    <a:pt x="665" y="291"/>
                  </a:lnTo>
                  <a:lnTo>
                    <a:pt x="672" y="275"/>
                  </a:lnTo>
                  <a:lnTo>
                    <a:pt x="679" y="258"/>
                  </a:lnTo>
                  <a:lnTo>
                    <a:pt x="686" y="241"/>
                  </a:lnTo>
                  <a:lnTo>
                    <a:pt x="691" y="224"/>
                  </a:lnTo>
                  <a:lnTo>
                    <a:pt x="691" y="224"/>
                  </a:lnTo>
                  <a:lnTo>
                    <a:pt x="697" y="194"/>
                  </a:lnTo>
                  <a:lnTo>
                    <a:pt x="701" y="165"/>
                  </a:lnTo>
                  <a:lnTo>
                    <a:pt x="702" y="137"/>
                  </a:lnTo>
                  <a:lnTo>
                    <a:pt x="701" y="108"/>
                  </a:lnTo>
                  <a:lnTo>
                    <a:pt x="697" y="81"/>
                  </a:lnTo>
                  <a:lnTo>
                    <a:pt x="692" y="52"/>
                  </a:lnTo>
                  <a:lnTo>
                    <a:pt x="684" y="26"/>
                  </a:lnTo>
                  <a:lnTo>
                    <a:pt x="675" y="0"/>
                  </a:lnTo>
                  <a:lnTo>
                    <a:pt x="29" y="0"/>
                  </a:lnTo>
                  <a:lnTo>
                    <a:pt x="29" y="0"/>
                  </a:lnTo>
                  <a:lnTo>
                    <a:pt x="20" y="21"/>
                  </a:lnTo>
                  <a:lnTo>
                    <a:pt x="16" y="31"/>
                  </a:lnTo>
                  <a:lnTo>
                    <a:pt x="12" y="42"/>
                  </a:lnTo>
                  <a:lnTo>
                    <a:pt x="12" y="42"/>
                  </a:lnTo>
                  <a:lnTo>
                    <a:pt x="8" y="60"/>
                  </a:lnTo>
                  <a:lnTo>
                    <a:pt x="5" y="77"/>
                  </a:lnTo>
                  <a:lnTo>
                    <a:pt x="3" y="95"/>
                  </a:lnTo>
                  <a:lnTo>
                    <a:pt x="1" y="112"/>
                  </a:lnTo>
                  <a:lnTo>
                    <a:pt x="0" y="129"/>
                  </a:lnTo>
                  <a:lnTo>
                    <a:pt x="0" y="147"/>
                  </a:lnTo>
                  <a:lnTo>
                    <a:pt x="1" y="164"/>
                  </a:lnTo>
                  <a:lnTo>
                    <a:pt x="4" y="181"/>
                  </a:lnTo>
                  <a:lnTo>
                    <a:pt x="7" y="198"/>
                  </a:lnTo>
                  <a:lnTo>
                    <a:pt x="11" y="215"/>
                  </a:lnTo>
                  <a:lnTo>
                    <a:pt x="14" y="231"/>
                  </a:lnTo>
                  <a:lnTo>
                    <a:pt x="20" y="248"/>
                  </a:lnTo>
                  <a:lnTo>
                    <a:pt x="25" y="263"/>
                  </a:lnTo>
                  <a:lnTo>
                    <a:pt x="31" y="279"/>
                  </a:lnTo>
                  <a:lnTo>
                    <a:pt x="39" y="293"/>
                  </a:lnTo>
                  <a:lnTo>
                    <a:pt x="47" y="309"/>
                  </a:lnTo>
                  <a:lnTo>
                    <a:pt x="56" y="323"/>
                  </a:lnTo>
                  <a:lnTo>
                    <a:pt x="65" y="336"/>
                  </a:lnTo>
                  <a:lnTo>
                    <a:pt x="76" y="350"/>
                  </a:lnTo>
                  <a:lnTo>
                    <a:pt x="86" y="363"/>
                  </a:lnTo>
                  <a:lnTo>
                    <a:pt x="98" y="375"/>
                  </a:lnTo>
                  <a:lnTo>
                    <a:pt x="110" y="388"/>
                  </a:lnTo>
                  <a:lnTo>
                    <a:pt x="123" y="399"/>
                  </a:lnTo>
                  <a:lnTo>
                    <a:pt x="136" y="410"/>
                  </a:lnTo>
                  <a:lnTo>
                    <a:pt x="150" y="420"/>
                  </a:lnTo>
                  <a:lnTo>
                    <a:pt x="164" y="430"/>
                  </a:lnTo>
                  <a:lnTo>
                    <a:pt x="179" y="439"/>
                  </a:lnTo>
                  <a:lnTo>
                    <a:pt x="194" y="447"/>
                  </a:lnTo>
                  <a:lnTo>
                    <a:pt x="210" y="455"/>
                  </a:lnTo>
                  <a:lnTo>
                    <a:pt x="227" y="461"/>
                  </a:lnTo>
                  <a:lnTo>
                    <a:pt x="244" y="466"/>
                  </a:lnTo>
                  <a:lnTo>
                    <a:pt x="261" y="472"/>
                  </a:lnTo>
                  <a:lnTo>
                    <a:pt x="261" y="4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4" name="Freeform 94"/>
            <p:cNvSpPr>
              <a:spLocks/>
            </p:cNvSpPr>
            <p:nvPr userDrawn="1"/>
          </p:nvSpPr>
          <p:spPr bwMode="auto">
            <a:xfrm>
              <a:off x="4667" y="353"/>
              <a:ext cx="155" cy="155"/>
            </a:xfrm>
            <a:custGeom>
              <a:avLst/>
              <a:gdLst>
                <a:gd name="T0" fmla="*/ 610 w 620"/>
                <a:gd name="T1" fmla="*/ 391 h 620"/>
                <a:gd name="T2" fmla="*/ 618 w 620"/>
                <a:gd name="T3" fmla="*/ 359 h 620"/>
                <a:gd name="T4" fmla="*/ 620 w 620"/>
                <a:gd name="T5" fmla="*/ 328 h 620"/>
                <a:gd name="T6" fmla="*/ 618 w 620"/>
                <a:gd name="T7" fmla="*/ 267 h 620"/>
                <a:gd name="T8" fmla="*/ 605 w 620"/>
                <a:gd name="T9" fmla="*/ 209 h 620"/>
                <a:gd name="T10" fmla="*/ 580 w 620"/>
                <a:gd name="T11" fmla="*/ 155 h 620"/>
                <a:gd name="T12" fmla="*/ 545 w 620"/>
                <a:gd name="T13" fmla="*/ 107 h 620"/>
                <a:gd name="T14" fmla="*/ 502 w 620"/>
                <a:gd name="T15" fmla="*/ 65 h 620"/>
                <a:gd name="T16" fmla="*/ 450 w 620"/>
                <a:gd name="T17" fmla="*/ 32 h 620"/>
                <a:gd name="T18" fmla="*/ 421 w 620"/>
                <a:gd name="T19" fmla="*/ 19 h 620"/>
                <a:gd name="T20" fmla="*/ 391 w 620"/>
                <a:gd name="T21" fmla="*/ 10 h 620"/>
                <a:gd name="T22" fmla="*/ 375 w 620"/>
                <a:gd name="T23" fmla="*/ 6 h 620"/>
                <a:gd name="T24" fmla="*/ 344 w 620"/>
                <a:gd name="T25" fmla="*/ 1 h 620"/>
                <a:gd name="T26" fmla="*/ 299 w 620"/>
                <a:gd name="T27" fmla="*/ 0 h 620"/>
                <a:gd name="T28" fmla="*/ 239 w 620"/>
                <a:gd name="T29" fmla="*/ 8 h 620"/>
                <a:gd name="T30" fmla="*/ 181 w 620"/>
                <a:gd name="T31" fmla="*/ 27 h 620"/>
                <a:gd name="T32" fmla="*/ 130 w 620"/>
                <a:gd name="T33" fmla="*/ 57 h 620"/>
                <a:gd name="T34" fmla="*/ 85 w 620"/>
                <a:gd name="T35" fmla="*/ 96 h 620"/>
                <a:gd name="T36" fmla="*/ 48 w 620"/>
                <a:gd name="T37" fmla="*/ 144 h 620"/>
                <a:gd name="T38" fmla="*/ 26 w 620"/>
                <a:gd name="T39" fmla="*/ 185 h 620"/>
                <a:gd name="T40" fmla="*/ 16 w 620"/>
                <a:gd name="T41" fmla="*/ 215 h 620"/>
                <a:gd name="T42" fmla="*/ 11 w 620"/>
                <a:gd name="T43" fmla="*/ 229 h 620"/>
                <a:gd name="T44" fmla="*/ 4 w 620"/>
                <a:gd name="T45" fmla="*/ 260 h 620"/>
                <a:gd name="T46" fmla="*/ 0 w 620"/>
                <a:gd name="T47" fmla="*/ 292 h 620"/>
                <a:gd name="T48" fmla="*/ 3 w 620"/>
                <a:gd name="T49" fmla="*/ 353 h 620"/>
                <a:gd name="T50" fmla="*/ 17 w 620"/>
                <a:gd name="T51" fmla="*/ 411 h 620"/>
                <a:gd name="T52" fmla="*/ 42 w 620"/>
                <a:gd name="T53" fmla="*/ 465 h 620"/>
                <a:gd name="T54" fmla="*/ 76 w 620"/>
                <a:gd name="T55" fmla="*/ 514 h 620"/>
                <a:gd name="T56" fmla="*/ 120 w 620"/>
                <a:gd name="T57" fmla="*/ 555 h 620"/>
                <a:gd name="T58" fmla="*/ 171 w 620"/>
                <a:gd name="T59" fmla="*/ 587 h 620"/>
                <a:gd name="T60" fmla="*/ 199 w 620"/>
                <a:gd name="T61" fmla="*/ 600 h 620"/>
                <a:gd name="T62" fmla="*/ 231 w 620"/>
                <a:gd name="T63" fmla="*/ 609 h 620"/>
                <a:gd name="T64" fmla="*/ 246 w 620"/>
                <a:gd name="T65" fmla="*/ 613 h 620"/>
                <a:gd name="T66" fmla="*/ 276 w 620"/>
                <a:gd name="T67" fmla="*/ 619 h 620"/>
                <a:gd name="T68" fmla="*/ 323 w 620"/>
                <a:gd name="T69" fmla="*/ 620 h 620"/>
                <a:gd name="T70" fmla="*/ 383 w 620"/>
                <a:gd name="T71" fmla="*/ 612 h 620"/>
                <a:gd name="T72" fmla="*/ 439 w 620"/>
                <a:gd name="T73" fmla="*/ 592 h 620"/>
                <a:gd name="T74" fmla="*/ 491 w 620"/>
                <a:gd name="T75" fmla="*/ 563 h 620"/>
                <a:gd name="T76" fmla="*/ 536 w 620"/>
                <a:gd name="T77" fmla="*/ 523 h 620"/>
                <a:gd name="T78" fmla="*/ 573 w 620"/>
                <a:gd name="T79" fmla="*/ 475 h 620"/>
                <a:gd name="T80" fmla="*/ 594 w 620"/>
                <a:gd name="T81" fmla="*/ 435 h 620"/>
                <a:gd name="T82" fmla="*/ 606 w 620"/>
                <a:gd name="T83" fmla="*/ 406 h 620"/>
                <a:gd name="T84" fmla="*/ 610 w 620"/>
                <a:gd name="T85" fmla="*/ 39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0" h="620">
                  <a:moveTo>
                    <a:pt x="610" y="391"/>
                  </a:moveTo>
                  <a:lnTo>
                    <a:pt x="610" y="391"/>
                  </a:lnTo>
                  <a:lnTo>
                    <a:pt x="614" y="375"/>
                  </a:lnTo>
                  <a:lnTo>
                    <a:pt x="618" y="359"/>
                  </a:lnTo>
                  <a:lnTo>
                    <a:pt x="619" y="344"/>
                  </a:lnTo>
                  <a:lnTo>
                    <a:pt x="620" y="328"/>
                  </a:lnTo>
                  <a:lnTo>
                    <a:pt x="620" y="298"/>
                  </a:lnTo>
                  <a:lnTo>
                    <a:pt x="618" y="267"/>
                  </a:lnTo>
                  <a:lnTo>
                    <a:pt x="613" y="238"/>
                  </a:lnTo>
                  <a:lnTo>
                    <a:pt x="605" y="209"/>
                  </a:lnTo>
                  <a:lnTo>
                    <a:pt x="593" y="181"/>
                  </a:lnTo>
                  <a:lnTo>
                    <a:pt x="580" y="155"/>
                  </a:lnTo>
                  <a:lnTo>
                    <a:pt x="563" y="130"/>
                  </a:lnTo>
                  <a:lnTo>
                    <a:pt x="545" y="107"/>
                  </a:lnTo>
                  <a:lnTo>
                    <a:pt x="524" y="84"/>
                  </a:lnTo>
                  <a:lnTo>
                    <a:pt x="502" y="65"/>
                  </a:lnTo>
                  <a:lnTo>
                    <a:pt x="477" y="48"/>
                  </a:lnTo>
                  <a:lnTo>
                    <a:pt x="450" y="32"/>
                  </a:lnTo>
                  <a:lnTo>
                    <a:pt x="435" y="26"/>
                  </a:lnTo>
                  <a:lnTo>
                    <a:pt x="421" y="19"/>
                  </a:lnTo>
                  <a:lnTo>
                    <a:pt x="407" y="14"/>
                  </a:lnTo>
                  <a:lnTo>
                    <a:pt x="391" y="10"/>
                  </a:lnTo>
                  <a:lnTo>
                    <a:pt x="391" y="10"/>
                  </a:lnTo>
                  <a:lnTo>
                    <a:pt x="375" y="6"/>
                  </a:lnTo>
                  <a:lnTo>
                    <a:pt x="360" y="4"/>
                  </a:lnTo>
                  <a:lnTo>
                    <a:pt x="344" y="1"/>
                  </a:lnTo>
                  <a:lnTo>
                    <a:pt x="329" y="0"/>
                  </a:lnTo>
                  <a:lnTo>
                    <a:pt x="299" y="0"/>
                  </a:lnTo>
                  <a:lnTo>
                    <a:pt x="267" y="2"/>
                  </a:lnTo>
                  <a:lnTo>
                    <a:pt x="239" y="8"/>
                  </a:lnTo>
                  <a:lnTo>
                    <a:pt x="210" y="17"/>
                  </a:lnTo>
                  <a:lnTo>
                    <a:pt x="181" y="27"/>
                  </a:lnTo>
                  <a:lnTo>
                    <a:pt x="155" y="41"/>
                  </a:lnTo>
                  <a:lnTo>
                    <a:pt x="130" y="57"/>
                  </a:lnTo>
                  <a:lnTo>
                    <a:pt x="107" y="75"/>
                  </a:lnTo>
                  <a:lnTo>
                    <a:pt x="85" y="96"/>
                  </a:lnTo>
                  <a:lnTo>
                    <a:pt x="65" y="120"/>
                  </a:lnTo>
                  <a:lnTo>
                    <a:pt x="48" y="144"/>
                  </a:lnTo>
                  <a:lnTo>
                    <a:pt x="33" y="170"/>
                  </a:lnTo>
                  <a:lnTo>
                    <a:pt x="26" y="185"/>
                  </a:lnTo>
                  <a:lnTo>
                    <a:pt x="21" y="199"/>
                  </a:lnTo>
                  <a:lnTo>
                    <a:pt x="16" y="215"/>
                  </a:lnTo>
                  <a:lnTo>
                    <a:pt x="11" y="229"/>
                  </a:lnTo>
                  <a:lnTo>
                    <a:pt x="11" y="229"/>
                  </a:lnTo>
                  <a:lnTo>
                    <a:pt x="7" y="245"/>
                  </a:lnTo>
                  <a:lnTo>
                    <a:pt x="4" y="260"/>
                  </a:lnTo>
                  <a:lnTo>
                    <a:pt x="1" y="276"/>
                  </a:lnTo>
                  <a:lnTo>
                    <a:pt x="0" y="292"/>
                  </a:lnTo>
                  <a:lnTo>
                    <a:pt x="0" y="323"/>
                  </a:lnTo>
                  <a:lnTo>
                    <a:pt x="3" y="353"/>
                  </a:lnTo>
                  <a:lnTo>
                    <a:pt x="8" y="383"/>
                  </a:lnTo>
                  <a:lnTo>
                    <a:pt x="17" y="411"/>
                  </a:lnTo>
                  <a:lnTo>
                    <a:pt x="27" y="439"/>
                  </a:lnTo>
                  <a:lnTo>
                    <a:pt x="42" y="465"/>
                  </a:lnTo>
                  <a:lnTo>
                    <a:pt x="57" y="491"/>
                  </a:lnTo>
                  <a:lnTo>
                    <a:pt x="76" y="514"/>
                  </a:lnTo>
                  <a:lnTo>
                    <a:pt x="97" y="535"/>
                  </a:lnTo>
                  <a:lnTo>
                    <a:pt x="120" y="555"/>
                  </a:lnTo>
                  <a:lnTo>
                    <a:pt x="145" y="573"/>
                  </a:lnTo>
                  <a:lnTo>
                    <a:pt x="171" y="587"/>
                  </a:lnTo>
                  <a:lnTo>
                    <a:pt x="185" y="594"/>
                  </a:lnTo>
                  <a:lnTo>
                    <a:pt x="199" y="600"/>
                  </a:lnTo>
                  <a:lnTo>
                    <a:pt x="215" y="606"/>
                  </a:lnTo>
                  <a:lnTo>
                    <a:pt x="231" y="609"/>
                  </a:lnTo>
                  <a:lnTo>
                    <a:pt x="231" y="609"/>
                  </a:lnTo>
                  <a:lnTo>
                    <a:pt x="246" y="613"/>
                  </a:lnTo>
                  <a:lnTo>
                    <a:pt x="261" y="616"/>
                  </a:lnTo>
                  <a:lnTo>
                    <a:pt x="276" y="619"/>
                  </a:lnTo>
                  <a:lnTo>
                    <a:pt x="292" y="620"/>
                  </a:lnTo>
                  <a:lnTo>
                    <a:pt x="323" y="620"/>
                  </a:lnTo>
                  <a:lnTo>
                    <a:pt x="353" y="617"/>
                  </a:lnTo>
                  <a:lnTo>
                    <a:pt x="383" y="612"/>
                  </a:lnTo>
                  <a:lnTo>
                    <a:pt x="412" y="604"/>
                  </a:lnTo>
                  <a:lnTo>
                    <a:pt x="439" y="592"/>
                  </a:lnTo>
                  <a:lnTo>
                    <a:pt x="465" y="579"/>
                  </a:lnTo>
                  <a:lnTo>
                    <a:pt x="491" y="563"/>
                  </a:lnTo>
                  <a:lnTo>
                    <a:pt x="515" y="544"/>
                  </a:lnTo>
                  <a:lnTo>
                    <a:pt x="536" y="523"/>
                  </a:lnTo>
                  <a:lnTo>
                    <a:pt x="555" y="501"/>
                  </a:lnTo>
                  <a:lnTo>
                    <a:pt x="573" y="475"/>
                  </a:lnTo>
                  <a:lnTo>
                    <a:pt x="588" y="449"/>
                  </a:lnTo>
                  <a:lnTo>
                    <a:pt x="594" y="435"/>
                  </a:lnTo>
                  <a:lnTo>
                    <a:pt x="601" y="421"/>
                  </a:lnTo>
                  <a:lnTo>
                    <a:pt x="606" y="406"/>
                  </a:lnTo>
                  <a:lnTo>
                    <a:pt x="610" y="391"/>
                  </a:lnTo>
                  <a:lnTo>
                    <a:pt x="610"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5" name="Freeform 95"/>
            <p:cNvSpPr>
              <a:spLocks/>
            </p:cNvSpPr>
            <p:nvPr userDrawn="1"/>
          </p:nvSpPr>
          <p:spPr bwMode="auto">
            <a:xfrm>
              <a:off x="4922" y="429"/>
              <a:ext cx="135" cy="135"/>
            </a:xfrm>
            <a:custGeom>
              <a:avLst/>
              <a:gdLst>
                <a:gd name="T0" fmla="*/ 340 w 540"/>
                <a:gd name="T1" fmla="*/ 9 h 539"/>
                <a:gd name="T2" fmla="*/ 286 w 540"/>
                <a:gd name="T3" fmla="*/ 0 h 539"/>
                <a:gd name="T4" fmla="*/ 232 w 540"/>
                <a:gd name="T5" fmla="*/ 3 h 539"/>
                <a:gd name="T6" fmla="*/ 181 w 540"/>
                <a:gd name="T7" fmla="*/ 14 h 539"/>
                <a:gd name="T8" fmla="*/ 134 w 540"/>
                <a:gd name="T9" fmla="*/ 36 h 539"/>
                <a:gd name="T10" fmla="*/ 93 w 540"/>
                <a:gd name="T11" fmla="*/ 66 h 539"/>
                <a:gd name="T12" fmla="*/ 56 w 540"/>
                <a:gd name="T13" fmla="*/ 104 h 539"/>
                <a:gd name="T14" fmla="*/ 29 w 540"/>
                <a:gd name="T15" fmla="*/ 148 h 539"/>
                <a:gd name="T16" fmla="*/ 9 w 540"/>
                <a:gd name="T17" fmla="*/ 201 h 539"/>
                <a:gd name="T18" fmla="*/ 3 w 540"/>
                <a:gd name="T19" fmla="*/ 227 h 539"/>
                <a:gd name="T20" fmla="*/ 0 w 540"/>
                <a:gd name="T21" fmla="*/ 281 h 539"/>
                <a:gd name="T22" fmla="*/ 7 w 540"/>
                <a:gd name="T23" fmla="*/ 333 h 539"/>
                <a:gd name="T24" fmla="*/ 24 w 540"/>
                <a:gd name="T25" fmla="*/ 382 h 539"/>
                <a:gd name="T26" fmla="*/ 50 w 540"/>
                <a:gd name="T27" fmla="*/ 427 h 539"/>
                <a:gd name="T28" fmla="*/ 84 w 540"/>
                <a:gd name="T29" fmla="*/ 466 h 539"/>
                <a:gd name="T30" fmla="*/ 125 w 540"/>
                <a:gd name="T31" fmla="*/ 498 h 539"/>
                <a:gd name="T32" fmla="*/ 173 w 540"/>
                <a:gd name="T33" fmla="*/ 522 h 539"/>
                <a:gd name="T34" fmla="*/ 200 w 540"/>
                <a:gd name="T35" fmla="*/ 530 h 539"/>
                <a:gd name="T36" fmla="*/ 254 w 540"/>
                <a:gd name="T37" fmla="*/ 539 h 539"/>
                <a:gd name="T38" fmla="*/ 306 w 540"/>
                <a:gd name="T39" fmla="*/ 538 h 539"/>
                <a:gd name="T40" fmla="*/ 357 w 540"/>
                <a:gd name="T41" fmla="*/ 525 h 539"/>
                <a:gd name="T42" fmla="*/ 405 w 540"/>
                <a:gd name="T43" fmla="*/ 504 h 539"/>
                <a:gd name="T44" fmla="*/ 447 w 540"/>
                <a:gd name="T45" fmla="*/ 474 h 539"/>
                <a:gd name="T46" fmla="*/ 482 w 540"/>
                <a:gd name="T47" fmla="*/ 436 h 539"/>
                <a:gd name="T48" fmla="*/ 511 w 540"/>
                <a:gd name="T49" fmla="*/ 391 h 539"/>
                <a:gd name="T50" fmla="*/ 530 w 540"/>
                <a:gd name="T51" fmla="*/ 340 h 539"/>
                <a:gd name="T52" fmla="*/ 537 w 540"/>
                <a:gd name="T53" fmla="*/ 313 h 539"/>
                <a:gd name="T54" fmla="*/ 540 w 540"/>
                <a:gd name="T55" fmla="*/ 259 h 539"/>
                <a:gd name="T56" fmla="*/ 532 w 540"/>
                <a:gd name="T57" fmla="*/ 207 h 539"/>
                <a:gd name="T58" fmla="*/ 515 w 540"/>
                <a:gd name="T59" fmla="*/ 158 h 539"/>
                <a:gd name="T60" fmla="*/ 490 w 540"/>
                <a:gd name="T61" fmla="*/ 113 h 539"/>
                <a:gd name="T62" fmla="*/ 456 w 540"/>
                <a:gd name="T63" fmla="*/ 74 h 539"/>
                <a:gd name="T64" fmla="*/ 415 w 540"/>
                <a:gd name="T65" fmla="*/ 42 h 539"/>
                <a:gd name="T66" fmla="*/ 366 w 540"/>
                <a:gd name="T67" fmla="*/ 18 h 539"/>
                <a:gd name="T68" fmla="*/ 340 w 540"/>
                <a:gd name="T69" fmla="*/ 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9">
                  <a:moveTo>
                    <a:pt x="340" y="9"/>
                  </a:moveTo>
                  <a:lnTo>
                    <a:pt x="340" y="9"/>
                  </a:lnTo>
                  <a:lnTo>
                    <a:pt x="313" y="4"/>
                  </a:lnTo>
                  <a:lnTo>
                    <a:pt x="286" y="0"/>
                  </a:lnTo>
                  <a:lnTo>
                    <a:pt x="259" y="0"/>
                  </a:lnTo>
                  <a:lnTo>
                    <a:pt x="232" y="3"/>
                  </a:lnTo>
                  <a:lnTo>
                    <a:pt x="207" y="8"/>
                  </a:lnTo>
                  <a:lnTo>
                    <a:pt x="181" y="14"/>
                  </a:lnTo>
                  <a:lnTo>
                    <a:pt x="158" y="25"/>
                  </a:lnTo>
                  <a:lnTo>
                    <a:pt x="134" y="36"/>
                  </a:lnTo>
                  <a:lnTo>
                    <a:pt x="114" y="51"/>
                  </a:lnTo>
                  <a:lnTo>
                    <a:pt x="93" y="66"/>
                  </a:lnTo>
                  <a:lnTo>
                    <a:pt x="73" y="85"/>
                  </a:lnTo>
                  <a:lnTo>
                    <a:pt x="56" y="104"/>
                  </a:lnTo>
                  <a:lnTo>
                    <a:pt x="42" y="126"/>
                  </a:lnTo>
                  <a:lnTo>
                    <a:pt x="29" y="148"/>
                  </a:lnTo>
                  <a:lnTo>
                    <a:pt x="17" y="173"/>
                  </a:lnTo>
                  <a:lnTo>
                    <a:pt x="9" y="201"/>
                  </a:lnTo>
                  <a:lnTo>
                    <a:pt x="9" y="201"/>
                  </a:lnTo>
                  <a:lnTo>
                    <a:pt x="3" y="227"/>
                  </a:lnTo>
                  <a:lnTo>
                    <a:pt x="0" y="254"/>
                  </a:lnTo>
                  <a:lnTo>
                    <a:pt x="0" y="281"/>
                  </a:lnTo>
                  <a:lnTo>
                    <a:pt x="3" y="307"/>
                  </a:lnTo>
                  <a:lnTo>
                    <a:pt x="7" y="333"/>
                  </a:lnTo>
                  <a:lnTo>
                    <a:pt x="14" y="358"/>
                  </a:lnTo>
                  <a:lnTo>
                    <a:pt x="24" y="382"/>
                  </a:lnTo>
                  <a:lnTo>
                    <a:pt x="35" y="405"/>
                  </a:lnTo>
                  <a:lnTo>
                    <a:pt x="50" y="427"/>
                  </a:lnTo>
                  <a:lnTo>
                    <a:pt x="67" y="447"/>
                  </a:lnTo>
                  <a:lnTo>
                    <a:pt x="84" y="466"/>
                  </a:lnTo>
                  <a:lnTo>
                    <a:pt x="104" y="483"/>
                  </a:lnTo>
                  <a:lnTo>
                    <a:pt x="125" y="498"/>
                  </a:lnTo>
                  <a:lnTo>
                    <a:pt x="149" y="512"/>
                  </a:lnTo>
                  <a:lnTo>
                    <a:pt x="173" y="522"/>
                  </a:lnTo>
                  <a:lnTo>
                    <a:pt x="200" y="530"/>
                  </a:lnTo>
                  <a:lnTo>
                    <a:pt x="200" y="530"/>
                  </a:lnTo>
                  <a:lnTo>
                    <a:pt x="227" y="537"/>
                  </a:lnTo>
                  <a:lnTo>
                    <a:pt x="254" y="539"/>
                  </a:lnTo>
                  <a:lnTo>
                    <a:pt x="280" y="539"/>
                  </a:lnTo>
                  <a:lnTo>
                    <a:pt x="306" y="538"/>
                  </a:lnTo>
                  <a:lnTo>
                    <a:pt x="332" y="533"/>
                  </a:lnTo>
                  <a:lnTo>
                    <a:pt x="357" y="525"/>
                  </a:lnTo>
                  <a:lnTo>
                    <a:pt x="382" y="516"/>
                  </a:lnTo>
                  <a:lnTo>
                    <a:pt x="405" y="504"/>
                  </a:lnTo>
                  <a:lnTo>
                    <a:pt x="426" y="490"/>
                  </a:lnTo>
                  <a:lnTo>
                    <a:pt x="447" y="474"/>
                  </a:lnTo>
                  <a:lnTo>
                    <a:pt x="465" y="456"/>
                  </a:lnTo>
                  <a:lnTo>
                    <a:pt x="482" y="436"/>
                  </a:lnTo>
                  <a:lnTo>
                    <a:pt x="498" y="414"/>
                  </a:lnTo>
                  <a:lnTo>
                    <a:pt x="511" y="391"/>
                  </a:lnTo>
                  <a:lnTo>
                    <a:pt x="523" y="366"/>
                  </a:lnTo>
                  <a:lnTo>
                    <a:pt x="530" y="340"/>
                  </a:lnTo>
                  <a:lnTo>
                    <a:pt x="530" y="340"/>
                  </a:lnTo>
                  <a:lnTo>
                    <a:pt x="537" y="313"/>
                  </a:lnTo>
                  <a:lnTo>
                    <a:pt x="540" y="285"/>
                  </a:lnTo>
                  <a:lnTo>
                    <a:pt x="540" y="259"/>
                  </a:lnTo>
                  <a:lnTo>
                    <a:pt x="537" y="233"/>
                  </a:lnTo>
                  <a:lnTo>
                    <a:pt x="532" y="207"/>
                  </a:lnTo>
                  <a:lnTo>
                    <a:pt x="525" y="182"/>
                  </a:lnTo>
                  <a:lnTo>
                    <a:pt x="515" y="158"/>
                  </a:lnTo>
                  <a:lnTo>
                    <a:pt x="503" y="135"/>
                  </a:lnTo>
                  <a:lnTo>
                    <a:pt x="490" y="113"/>
                  </a:lnTo>
                  <a:lnTo>
                    <a:pt x="473" y="92"/>
                  </a:lnTo>
                  <a:lnTo>
                    <a:pt x="456" y="74"/>
                  </a:lnTo>
                  <a:lnTo>
                    <a:pt x="435" y="57"/>
                  </a:lnTo>
                  <a:lnTo>
                    <a:pt x="415" y="42"/>
                  </a:lnTo>
                  <a:lnTo>
                    <a:pt x="391" y="29"/>
                  </a:lnTo>
                  <a:lnTo>
                    <a:pt x="366" y="18"/>
                  </a:lnTo>
                  <a:lnTo>
                    <a:pt x="340" y="9"/>
                  </a:lnTo>
                  <a:lnTo>
                    <a:pt x="34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6" name="Freeform 96"/>
            <p:cNvSpPr>
              <a:spLocks/>
            </p:cNvSpPr>
            <p:nvPr userDrawn="1"/>
          </p:nvSpPr>
          <p:spPr bwMode="auto">
            <a:xfrm>
              <a:off x="5177" y="504"/>
              <a:ext cx="114" cy="115"/>
            </a:xfrm>
            <a:custGeom>
              <a:avLst/>
              <a:gdLst>
                <a:gd name="T0" fmla="*/ 288 w 459"/>
                <a:gd name="T1" fmla="*/ 8 h 459"/>
                <a:gd name="T2" fmla="*/ 243 w 459"/>
                <a:gd name="T3" fmla="*/ 2 h 459"/>
                <a:gd name="T4" fmla="*/ 197 w 459"/>
                <a:gd name="T5" fmla="*/ 3 h 459"/>
                <a:gd name="T6" fmla="*/ 154 w 459"/>
                <a:gd name="T7" fmla="*/ 13 h 459"/>
                <a:gd name="T8" fmla="*/ 115 w 459"/>
                <a:gd name="T9" fmla="*/ 31 h 459"/>
                <a:gd name="T10" fmla="*/ 78 w 459"/>
                <a:gd name="T11" fmla="*/ 56 h 459"/>
                <a:gd name="T12" fmla="*/ 48 w 459"/>
                <a:gd name="T13" fmla="*/ 89 h 459"/>
                <a:gd name="T14" fmla="*/ 24 w 459"/>
                <a:gd name="T15" fmla="*/ 127 h 459"/>
                <a:gd name="T16" fmla="*/ 7 w 459"/>
                <a:gd name="T17" fmla="*/ 171 h 459"/>
                <a:gd name="T18" fmla="*/ 3 w 459"/>
                <a:gd name="T19" fmla="*/ 193 h 459"/>
                <a:gd name="T20" fmla="*/ 0 w 459"/>
                <a:gd name="T21" fmla="*/ 239 h 459"/>
                <a:gd name="T22" fmla="*/ 5 w 459"/>
                <a:gd name="T23" fmla="*/ 283 h 459"/>
                <a:gd name="T24" fmla="*/ 20 w 459"/>
                <a:gd name="T25" fmla="*/ 325 h 459"/>
                <a:gd name="T26" fmla="*/ 42 w 459"/>
                <a:gd name="T27" fmla="*/ 364 h 459"/>
                <a:gd name="T28" fmla="*/ 71 w 459"/>
                <a:gd name="T29" fmla="*/ 396 h 459"/>
                <a:gd name="T30" fmla="*/ 106 w 459"/>
                <a:gd name="T31" fmla="*/ 424 h 459"/>
                <a:gd name="T32" fmla="*/ 147 w 459"/>
                <a:gd name="T33" fmla="*/ 444 h 459"/>
                <a:gd name="T34" fmla="*/ 170 w 459"/>
                <a:gd name="T35" fmla="*/ 452 h 459"/>
                <a:gd name="T36" fmla="*/ 215 w 459"/>
                <a:gd name="T37" fmla="*/ 459 h 459"/>
                <a:gd name="T38" fmla="*/ 261 w 459"/>
                <a:gd name="T39" fmla="*/ 458 h 459"/>
                <a:gd name="T40" fmla="*/ 304 w 459"/>
                <a:gd name="T41" fmla="*/ 447 h 459"/>
                <a:gd name="T42" fmla="*/ 344 w 459"/>
                <a:gd name="T43" fmla="*/ 429 h 459"/>
                <a:gd name="T44" fmla="*/ 379 w 459"/>
                <a:gd name="T45" fmla="*/ 403 h 459"/>
                <a:gd name="T46" fmla="*/ 411 w 459"/>
                <a:gd name="T47" fmla="*/ 372 h 459"/>
                <a:gd name="T48" fmla="*/ 434 w 459"/>
                <a:gd name="T49" fmla="*/ 332 h 459"/>
                <a:gd name="T50" fmla="*/ 451 w 459"/>
                <a:gd name="T51" fmla="*/ 289 h 459"/>
                <a:gd name="T52" fmla="*/ 456 w 459"/>
                <a:gd name="T53" fmla="*/ 266 h 459"/>
                <a:gd name="T54" fmla="*/ 459 w 459"/>
                <a:gd name="T55" fmla="*/ 220 h 459"/>
                <a:gd name="T56" fmla="*/ 452 w 459"/>
                <a:gd name="T57" fmla="*/ 176 h 459"/>
                <a:gd name="T58" fmla="*/ 438 w 459"/>
                <a:gd name="T59" fmla="*/ 134 h 459"/>
                <a:gd name="T60" fmla="*/ 416 w 459"/>
                <a:gd name="T61" fmla="*/ 97 h 459"/>
                <a:gd name="T62" fmla="*/ 387 w 459"/>
                <a:gd name="T63" fmla="*/ 64 h 459"/>
                <a:gd name="T64" fmla="*/ 352 w 459"/>
                <a:gd name="T65" fmla="*/ 35 h 459"/>
                <a:gd name="T66" fmla="*/ 310 w 459"/>
                <a:gd name="T67" fmla="*/ 16 h 459"/>
                <a:gd name="T68" fmla="*/ 288 w 459"/>
                <a:gd name="T69" fmla="*/ 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9" h="459">
                  <a:moveTo>
                    <a:pt x="288" y="8"/>
                  </a:moveTo>
                  <a:lnTo>
                    <a:pt x="288" y="8"/>
                  </a:lnTo>
                  <a:lnTo>
                    <a:pt x="266" y="3"/>
                  </a:lnTo>
                  <a:lnTo>
                    <a:pt x="243" y="2"/>
                  </a:lnTo>
                  <a:lnTo>
                    <a:pt x="220" y="0"/>
                  </a:lnTo>
                  <a:lnTo>
                    <a:pt x="197" y="3"/>
                  </a:lnTo>
                  <a:lnTo>
                    <a:pt x="176" y="7"/>
                  </a:lnTo>
                  <a:lnTo>
                    <a:pt x="154" y="13"/>
                  </a:lnTo>
                  <a:lnTo>
                    <a:pt x="134" y="21"/>
                  </a:lnTo>
                  <a:lnTo>
                    <a:pt x="115" y="31"/>
                  </a:lnTo>
                  <a:lnTo>
                    <a:pt x="95" y="43"/>
                  </a:lnTo>
                  <a:lnTo>
                    <a:pt x="78" y="56"/>
                  </a:lnTo>
                  <a:lnTo>
                    <a:pt x="63" y="72"/>
                  </a:lnTo>
                  <a:lnTo>
                    <a:pt x="48" y="89"/>
                  </a:lnTo>
                  <a:lnTo>
                    <a:pt x="35" y="107"/>
                  </a:lnTo>
                  <a:lnTo>
                    <a:pt x="24" y="127"/>
                  </a:lnTo>
                  <a:lnTo>
                    <a:pt x="14" y="149"/>
                  </a:lnTo>
                  <a:lnTo>
                    <a:pt x="7" y="171"/>
                  </a:lnTo>
                  <a:lnTo>
                    <a:pt x="7" y="171"/>
                  </a:lnTo>
                  <a:lnTo>
                    <a:pt x="3" y="193"/>
                  </a:lnTo>
                  <a:lnTo>
                    <a:pt x="0" y="216"/>
                  </a:lnTo>
                  <a:lnTo>
                    <a:pt x="0" y="239"/>
                  </a:lnTo>
                  <a:lnTo>
                    <a:pt x="1" y="262"/>
                  </a:lnTo>
                  <a:lnTo>
                    <a:pt x="5" y="283"/>
                  </a:lnTo>
                  <a:lnTo>
                    <a:pt x="12" y="305"/>
                  </a:lnTo>
                  <a:lnTo>
                    <a:pt x="20" y="325"/>
                  </a:lnTo>
                  <a:lnTo>
                    <a:pt x="30" y="344"/>
                  </a:lnTo>
                  <a:lnTo>
                    <a:pt x="42" y="364"/>
                  </a:lnTo>
                  <a:lnTo>
                    <a:pt x="56" y="381"/>
                  </a:lnTo>
                  <a:lnTo>
                    <a:pt x="71" y="396"/>
                  </a:lnTo>
                  <a:lnTo>
                    <a:pt x="87" y="411"/>
                  </a:lnTo>
                  <a:lnTo>
                    <a:pt x="106" y="424"/>
                  </a:lnTo>
                  <a:lnTo>
                    <a:pt x="127" y="435"/>
                  </a:lnTo>
                  <a:lnTo>
                    <a:pt x="147" y="444"/>
                  </a:lnTo>
                  <a:lnTo>
                    <a:pt x="170" y="452"/>
                  </a:lnTo>
                  <a:lnTo>
                    <a:pt x="170" y="452"/>
                  </a:lnTo>
                  <a:lnTo>
                    <a:pt x="193" y="456"/>
                  </a:lnTo>
                  <a:lnTo>
                    <a:pt x="215" y="459"/>
                  </a:lnTo>
                  <a:lnTo>
                    <a:pt x="239" y="459"/>
                  </a:lnTo>
                  <a:lnTo>
                    <a:pt x="261" y="458"/>
                  </a:lnTo>
                  <a:lnTo>
                    <a:pt x="283" y="454"/>
                  </a:lnTo>
                  <a:lnTo>
                    <a:pt x="304" y="447"/>
                  </a:lnTo>
                  <a:lnTo>
                    <a:pt x="325" y="439"/>
                  </a:lnTo>
                  <a:lnTo>
                    <a:pt x="344" y="429"/>
                  </a:lnTo>
                  <a:lnTo>
                    <a:pt x="362" y="417"/>
                  </a:lnTo>
                  <a:lnTo>
                    <a:pt x="379" y="403"/>
                  </a:lnTo>
                  <a:lnTo>
                    <a:pt x="395" y="388"/>
                  </a:lnTo>
                  <a:lnTo>
                    <a:pt x="411" y="372"/>
                  </a:lnTo>
                  <a:lnTo>
                    <a:pt x="424" y="353"/>
                  </a:lnTo>
                  <a:lnTo>
                    <a:pt x="434" y="332"/>
                  </a:lnTo>
                  <a:lnTo>
                    <a:pt x="443" y="312"/>
                  </a:lnTo>
                  <a:lnTo>
                    <a:pt x="451" y="289"/>
                  </a:lnTo>
                  <a:lnTo>
                    <a:pt x="451" y="289"/>
                  </a:lnTo>
                  <a:lnTo>
                    <a:pt x="456" y="266"/>
                  </a:lnTo>
                  <a:lnTo>
                    <a:pt x="458" y="244"/>
                  </a:lnTo>
                  <a:lnTo>
                    <a:pt x="459" y="220"/>
                  </a:lnTo>
                  <a:lnTo>
                    <a:pt x="456" y="198"/>
                  </a:lnTo>
                  <a:lnTo>
                    <a:pt x="452" y="176"/>
                  </a:lnTo>
                  <a:lnTo>
                    <a:pt x="446" y="155"/>
                  </a:lnTo>
                  <a:lnTo>
                    <a:pt x="438" y="134"/>
                  </a:lnTo>
                  <a:lnTo>
                    <a:pt x="428" y="115"/>
                  </a:lnTo>
                  <a:lnTo>
                    <a:pt x="416" y="97"/>
                  </a:lnTo>
                  <a:lnTo>
                    <a:pt x="403" y="80"/>
                  </a:lnTo>
                  <a:lnTo>
                    <a:pt x="387" y="64"/>
                  </a:lnTo>
                  <a:lnTo>
                    <a:pt x="370" y="48"/>
                  </a:lnTo>
                  <a:lnTo>
                    <a:pt x="352" y="35"/>
                  </a:lnTo>
                  <a:lnTo>
                    <a:pt x="332" y="25"/>
                  </a:lnTo>
                  <a:lnTo>
                    <a:pt x="310" y="16"/>
                  </a:lnTo>
                  <a:lnTo>
                    <a:pt x="288" y="8"/>
                  </a:lnTo>
                  <a:lnTo>
                    <a:pt x="28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287" name="Freeform 97"/>
            <p:cNvSpPr>
              <a:spLocks/>
            </p:cNvSpPr>
            <p:nvPr userDrawn="1"/>
          </p:nvSpPr>
          <p:spPr bwMode="auto">
            <a:xfrm>
              <a:off x="5431" y="580"/>
              <a:ext cx="94" cy="95"/>
            </a:xfrm>
            <a:custGeom>
              <a:avLst/>
              <a:gdLst>
                <a:gd name="T0" fmla="*/ 238 w 378"/>
                <a:gd name="T1" fmla="*/ 5 h 378"/>
                <a:gd name="T2" fmla="*/ 201 w 378"/>
                <a:gd name="T3" fmla="*/ 0 h 378"/>
                <a:gd name="T4" fmla="*/ 163 w 378"/>
                <a:gd name="T5" fmla="*/ 1 h 378"/>
                <a:gd name="T6" fmla="*/ 128 w 378"/>
                <a:gd name="T7" fmla="*/ 9 h 378"/>
                <a:gd name="T8" fmla="*/ 95 w 378"/>
                <a:gd name="T9" fmla="*/ 25 h 378"/>
                <a:gd name="T10" fmla="*/ 65 w 378"/>
                <a:gd name="T11" fmla="*/ 45 h 378"/>
                <a:gd name="T12" fmla="*/ 40 w 378"/>
                <a:gd name="T13" fmla="*/ 71 h 378"/>
                <a:gd name="T14" fmla="*/ 21 w 378"/>
                <a:gd name="T15" fmla="*/ 104 h 378"/>
                <a:gd name="T16" fmla="*/ 6 w 378"/>
                <a:gd name="T17" fmla="*/ 139 h 378"/>
                <a:gd name="T18" fmla="*/ 2 w 378"/>
                <a:gd name="T19" fmla="*/ 159 h 378"/>
                <a:gd name="T20" fmla="*/ 0 w 378"/>
                <a:gd name="T21" fmla="*/ 195 h 378"/>
                <a:gd name="T22" fmla="*/ 5 w 378"/>
                <a:gd name="T23" fmla="*/ 232 h 378"/>
                <a:gd name="T24" fmla="*/ 17 w 378"/>
                <a:gd name="T25" fmla="*/ 267 h 378"/>
                <a:gd name="T26" fmla="*/ 35 w 378"/>
                <a:gd name="T27" fmla="*/ 298 h 378"/>
                <a:gd name="T28" fmla="*/ 59 w 378"/>
                <a:gd name="T29" fmla="*/ 325 h 378"/>
                <a:gd name="T30" fmla="*/ 88 w 378"/>
                <a:gd name="T31" fmla="*/ 348 h 378"/>
                <a:gd name="T32" fmla="*/ 122 w 378"/>
                <a:gd name="T33" fmla="*/ 365 h 378"/>
                <a:gd name="T34" fmla="*/ 141 w 378"/>
                <a:gd name="T35" fmla="*/ 371 h 378"/>
                <a:gd name="T36" fmla="*/ 178 w 378"/>
                <a:gd name="T37" fmla="*/ 376 h 378"/>
                <a:gd name="T38" fmla="*/ 215 w 378"/>
                <a:gd name="T39" fmla="*/ 375 h 378"/>
                <a:gd name="T40" fmla="*/ 250 w 378"/>
                <a:gd name="T41" fmla="*/ 367 h 378"/>
                <a:gd name="T42" fmla="*/ 284 w 378"/>
                <a:gd name="T43" fmla="*/ 352 h 378"/>
                <a:gd name="T44" fmla="*/ 313 w 378"/>
                <a:gd name="T45" fmla="*/ 331 h 378"/>
                <a:gd name="T46" fmla="*/ 339 w 378"/>
                <a:gd name="T47" fmla="*/ 305 h 378"/>
                <a:gd name="T48" fmla="*/ 358 w 378"/>
                <a:gd name="T49" fmla="*/ 273 h 378"/>
                <a:gd name="T50" fmla="*/ 371 w 378"/>
                <a:gd name="T51" fmla="*/ 237 h 378"/>
                <a:gd name="T52" fmla="*/ 375 w 378"/>
                <a:gd name="T53" fmla="*/ 219 h 378"/>
                <a:gd name="T54" fmla="*/ 378 w 378"/>
                <a:gd name="T55" fmla="*/ 181 h 378"/>
                <a:gd name="T56" fmla="*/ 373 w 378"/>
                <a:gd name="T57" fmla="*/ 144 h 378"/>
                <a:gd name="T58" fmla="*/ 361 w 378"/>
                <a:gd name="T59" fmla="*/ 109 h 378"/>
                <a:gd name="T60" fmla="*/ 343 w 378"/>
                <a:gd name="T61" fmla="*/ 78 h 378"/>
                <a:gd name="T62" fmla="*/ 319 w 378"/>
                <a:gd name="T63" fmla="*/ 51 h 378"/>
                <a:gd name="T64" fmla="*/ 290 w 378"/>
                <a:gd name="T65" fmla="*/ 28 h 378"/>
                <a:gd name="T66" fmla="*/ 257 w 378"/>
                <a:gd name="T67" fmla="*/ 12 h 378"/>
                <a:gd name="T68" fmla="*/ 238 w 378"/>
                <a:gd name="T69" fmla="*/ 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238" y="5"/>
                  </a:moveTo>
                  <a:lnTo>
                    <a:pt x="238" y="5"/>
                  </a:lnTo>
                  <a:lnTo>
                    <a:pt x="219" y="1"/>
                  </a:lnTo>
                  <a:lnTo>
                    <a:pt x="201" y="0"/>
                  </a:lnTo>
                  <a:lnTo>
                    <a:pt x="181" y="0"/>
                  </a:lnTo>
                  <a:lnTo>
                    <a:pt x="163" y="1"/>
                  </a:lnTo>
                  <a:lnTo>
                    <a:pt x="145" y="4"/>
                  </a:lnTo>
                  <a:lnTo>
                    <a:pt x="128" y="9"/>
                  </a:lnTo>
                  <a:lnTo>
                    <a:pt x="111" y="17"/>
                  </a:lnTo>
                  <a:lnTo>
                    <a:pt x="95" y="25"/>
                  </a:lnTo>
                  <a:lnTo>
                    <a:pt x="79" y="34"/>
                  </a:lnTo>
                  <a:lnTo>
                    <a:pt x="65" y="45"/>
                  </a:lnTo>
                  <a:lnTo>
                    <a:pt x="52" y="58"/>
                  </a:lnTo>
                  <a:lnTo>
                    <a:pt x="40" y="71"/>
                  </a:lnTo>
                  <a:lnTo>
                    <a:pt x="30" y="87"/>
                  </a:lnTo>
                  <a:lnTo>
                    <a:pt x="21" y="104"/>
                  </a:lnTo>
                  <a:lnTo>
                    <a:pt x="13" y="121"/>
                  </a:lnTo>
                  <a:lnTo>
                    <a:pt x="6" y="139"/>
                  </a:lnTo>
                  <a:lnTo>
                    <a:pt x="6" y="139"/>
                  </a:lnTo>
                  <a:lnTo>
                    <a:pt x="2" y="159"/>
                  </a:lnTo>
                  <a:lnTo>
                    <a:pt x="0" y="177"/>
                  </a:lnTo>
                  <a:lnTo>
                    <a:pt x="0" y="195"/>
                  </a:lnTo>
                  <a:lnTo>
                    <a:pt x="2" y="213"/>
                  </a:lnTo>
                  <a:lnTo>
                    <a:pt x="5" y="232"/>
                  </a:lnTo>
                  <a:lnTo>
                    <a:pt x="10" y="250"/>
                  </a:lnTo>
                  <a:lnTo>
                    <a:pt x="17" y="267"/>
                  </a:lnTo>
                  <a:lnTo>
                    <a:pt x="26" y="282"/>
                  </a:lnTo>
                  <a:lnTo>
                    <a:pt x="35" y="298"/>
                  </a:lnTo>
                  <a:lnTo>
                    <a:pt x="47" y="312"/>
                  </a:lnTo>
                  <a:lnTo>
                    <a:pt x="59" y="325"/>
                  </a:lnTo>
                  <a:lnTo>
                    <a:pt x="73" y="337"/>
                  </a:lnTo>
                  <a:lnTo>
                    <a:pt x="88" y="348"/>
                  </a:lnTo>
                  <a:lnTo>
                    <a:pt x="104" y="357"/>
                  </a:lnTo>
                  <a:lnTo>
                    <a:pt x="122" y="365"/>
                  </a:lnTo>
                  <a:lnTo>
                    <a:pt x="141" y="371"/>
                  </a:lnTo>
                  <a:lnTo>
                    <a:pt x="141" y="371"/>
                  </a:lnTo>
                  <a:lnTo>
                    <a:pt x="159" y="375"/>
                  </a:lnTo>
                  <a:lnTo>
                    <a:pt x="178" y="376"/>
                  </a:lnTo>
                  <a:lnTo>
                    <a:pt x="197" y="378"/>
                  </a:lnTo>
                  <a:lnTo>
                    <a:pt x="215" y="375"/>
                  </a:lnTo>
                  <a:lnTo>
                    <a:pt x="233" y="372"/>
                  </a:lnTo>
                  <a:lnTo>
                    <a:pt x="250" y="367"/>
                  </a:lnTo>
                  <a:lnTo>
                    <a:pt x="267" y="361"/>
                  </a:lnTo>
                  <a:lnTo>
                    <a:pt x="284" y="352"/>
                  </a:lnTo>
                  <a:lnTo>
                    <a:pt x="298" y="342"/>
                  </a:lnTo>
                  <a:lnTo>
                    <a:pt x="313" y="331"/>
                  </a:lnTo>
                  <a:lnTo>
                    <a:pt x="327" y="318"/>
                  </a:lnTo>
                  <a:lnTo>
                    <a:pt x="339" y="305"/>
                  </a:lnTo>
                  <a:lnTo>
                    <a:pt x="349" y="289"/>
                  </a:lnTo>
                  <a:lnTo>
                    <a:pt x="358" y="273"/>
                  </a:lnTo>
                  <a:lnTo>
                    <a:pt x="366" y="255"/>
                  </a:lnTo>
                  <a:lnTo>
                    <a:pt x="371" y="237"/>
                  </a:lnTo>
                  <a:lnTo>
                    <a:pt x="371" y="237"/>
                  </a:lnTo>
                  <a:lnTo>
                    <a:pt x="375" y="219"/>
                  </a:lnTo>
                  <a:lnTo>
                    <a:pt x="378" y="199"/>
                  </a:lnTo>
                  <a:lnTo>
                    <a:pt x="378" y="181"/>
                  </a:lnTo>
                  <a:lnTo>
                    <a:pt x="376" y="163"/>
                  </a:lnTo>
                  <a:lnTo>
                    <a:pt x="373" y="144"/>
                  </a:lnTo>
                  <a:lnTo>
                    <a:pt x="367" y="126"/>
                  </a:lnTo>
                  <a:lnTo>
                    <a:pt x="361" y="109"/>
                  </a:lnTo>
                  <a:lnTo>
                    <a:pt x="353" y="94"/>
                  </a:lnTo>
                  <a:lnTo>
                    <a:pt x="343" y="78"/>
                  </a:lnTo>
                  <a:lnTo>
                    <a:pt x="332" y="64"/>
                  </a:lnTo>
                  <a:lnTo>
                    <a:pt x="319" y="51"/>
                  </a:lnTo>
                  <a:lnTo>
                    <a:pt x="305" y="39"/>
                  </a:lnTo>
                  <a:lnTo>
                    <a:pt x="290" y="28"/>
                  </a:lnTo>
                  <a:lnTo>
                    <a:pt x="274" y="19"/>
                  </a:lnTo>
                  <a:lnTo>
                    <a:pt x="257" y="12"/>
                  </a:lnTo>
                  <a:lnTo>
                    <a:pt x="238" y="5"/>
                  </a:lnTo>
                  <a:lnTo>
                    <a:pt x="23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0" name="Freeform 98"/>
            <p:cNvSpPr>
              <a:spLocks/>
            </p:cNvSpPr>
            <p:nvPr userDrawn="1"/>
          </p:nvSpPr>
          <p:spPr bwMode="auto">
            <a:xfrm>
              <a:off x="5686" y="656"/>
              <a:ext cx="74" cy="74"/>
            </a:xfrm>
            <a:custGeom>
              <a:avLst/>
              <a:gdLst>
                <a:gd name="T0" fmla="*/ 186 w 297"/>
                <a:gd name="T1" fmla="*/ 5 h 297"/>
                <a:gd name="T2" fmla="*/ 158 w 297"/>
                <a:gd name="T3" fmla="*/ 0 h 297"/>
                <a:gd name="T4" fmla="*/ 128 w 297"/>
                <a:gd name="T5" fmla="*/ 1 h 297"/>
                <a:gd name="T6" fmla="*/ 100 w 297"/>
                <a:gd name="T7" fmla="*/ 8 h 297"/>
                <a:gd name="T8" fmla="*/ 74 w 297"/>
                <a:gd name="T9" fmla="*/ 20 h 297"/>
                <a:gd name="T10" fmla="*/ 51 w 297"/>
                <a:gd name="T11" fmla="*/ 37 h 297"/>
                <a:gd name="T12" fmla="*/ 31 w 297"/>
                <a:gd name="T13" fmla="*/ 57 h 297"/>
                <a:gd name="T14" fmla="*/ 16 w 297"/>
                <a:gd name="T15" fmla="*/ 82 h 297"/>
                <a:gd name="T16" fmla="*/ 5 w 297"/>
                <a:gd name="T17" fmla="*/ 109 h 297"/>
                <a:gd name="T18" fmla="*/ 1 w 297"/>
                <a:gd name="T19" fmla="*/ 125 h 297"/>
                <a:gd name="T20" fmla="*/ 0 w 297"/>
                <a:gd name="T21" fmla="*/ 154 h 297"/>
                <a:gd name="T22" fmla="*/ 4 w 297"/>
                <a:gd name="T23" fmla="*/ 182 h 297"/>
                <a:gd name="T24" fmla="*/ 13 w 297"/>
                <a:gd name="T25" fmla="*/ 210 h 297"/>
                <a:gd name="T26" fmla="*/ 27 w 297"/>
                <a:gd name="T27" fmla="*/ 235 h 297"/>
                <a:gd name="T28" fmla="*/ 46 w 297"/>
                <a:gd name="T29" fmla="*/ 255 h 297"/>
                <a:gd name="T30" fmla="*/ 69 w 297"/>
                <a:gd name="T31" fmla="*/ 274 h 297"/>
                <a:gd name="T32" fmla="*/ 95 w 297"/>
                <a:gd name="T33" fmla="*/ 287 h 297"/>
                <a:gd name="T34" fmla="*/ 109 w 297"/>
                <a:gd name="T35" fmla="*/ 292 h 297"/>
                <a:gd name="T36" fmla="*/ 139 w 297"/>
                <a:gd name="T37" fmla="*/ 296 h 297"/>
                <a:gd name="T38" fmla="*/ 169 w 297"/>
                <a:gd name="T39" fmla="*/ 296 h 297"/>
                <a:gd name="T40" fmla="*/ 197 w 297"/>
                <a:gd name="T41" fmla="*/ 288 h 297"/>
                <a:gd name="T42" fmla="*/ 223 w 297"/>
                <a:gd name="T43" fmla="*/ 276 h 297"/>
                <a:gd name="T44" fmla="*/ 246 w 297"/>
                <a:gd name="T45" fmla="*/ 261 h 297"/>
                <a:gd name="T46" fmla="*/ 266 w 297"/>
                <a:gd name="T47" fmla="*/ 240 h 297"/>
                <a:gd name="T48" fmla="*/ 281 w 297"/>
                <a:gd name="T49" fmla="*/ 215 h 297"/>
                <a:gd name="T50" fmla="*/ 292 w 297"/>
                <a:gd name="T51" fmla="*/ 186 h 297"/>
                <a:gd name="T52" fmla="*/ 294 w 297"/>
                <a:gd name="T53" fmla="*/ 172 h 297"/>
                <a:gd name="T54" fmla="*/ 297 w 297"/>
                <a:gd name="T55" fmla="*/ 142 h 297"/>
                <a:gd name="T56" fmla="*/ 293 w 297"/>
                <a:gd name="T57" fmla="*/ 113 h 297"/>
                <a:gd name="T58" fmla="*/ 284 w 297"/>
                <a:gd name="T59" fmla="*/ 86 h 297"/>
                <a:gd name="T60" fmla="*/ 270 w 297"/>
                <a:gd name="T61" fmla="*/ 63 h 297"/>
                <a:gd name="T62" fmla="*/ 250 w 297"/>
                <a:gd name="T63" fmla="*/ 40 h 297"/>
                <a:gd name="T64" fmla="*/ 228 w 297"/>
                <a:gd name="T65" fmla="*/ 22 h 297"/>
                <a:gd name="T66" fmla="*/ 201 w 297"/>
                <a:gd name="T67" fmla="*/ 9 h 297"/>
                <a:gd name="T68" fmla="*/ 186 w 297"/>
                <a:gd name="T69"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186" y="5"/>
                  </a:moveTo>
                  <a:lnTo>
                    <a:pt x="186" y="5"/>
                  </a:lnTo>
                  <a:lnTo>
                    <a:pt x="172" y="1"/>
                  </a:lnTo>
                  <a:lnTo>
                    <a:pt x="158" y="0"/>
                  </a:lnTo>
                  <a:lnTo>
                    <a:pt x="142" y="0"/>
                  </a:lnTo>
                  <a:lnTo>
                    <a:pt x="128" y="1"/>
                  </a:lnTo>
                  <a:lnTo>
                    <a:pt x="113" y="4"/>
                  </a:lnTo>
                  <a:lnTo>
                    <a:pt x="100" y="8"/>
                  </a:lnTo>
                  <a:lnTo>
                    <a:pt x="87" y="13"/>
                  </a:lnTo>
                  <a:lnTo>
                    <a:pt x="74" y="20"/>
                  </a:lnTo>
                  <a:lnTo>
                    <a:pt x="62" y="27"/>
                  </a:lnTo>
                  <a:lnTo>
                    <a:pt x="51" y="37"/>
                  </a:lnTo>
                  <a:lnTo>
                    <a:pt x="40" y="46"/>
                  </a:lnTo>
                  <a:lnTo>
                    <a:pt x="31" y="57"/>
                  </a:lnTo>
                  <a:lnTo>
                    <a:pt x="23" y="69"/>
                  </a:lnTo>
                  <a:lnTo>
                    <a:pt x="16" y="82"/>
                  </a:lnTo>
                  <a:lnTo>
                    <a:pt x="9" y="95"/>
                  </a:lnTo>
                  <a:lnTo>
                    <a:pt x="5" y="109"/>
                  </a:lnTo>
                  <a:lnTo>
                    <a:pt x="5" y="109"/>
                  </a:lnTo>
                  <a:lnTo>
                    <a:pt x="1" y="125"/>
                  </a:lnTo>
                  <a:lnTo>
                    <a:pt x="0" y="139"/>
                  </a:lnTo>
                  <a:lnTo>
                    <a:pt x="0" y="154"/>
                  </a:lnTo>
                  <a:lnTo>
                    <a:pt x="1" y="168"/>
                  </a:lnTo>
                  <a:lnTo>
                    <a:pt x="4" y="182"/>
                  </a:lnTo>
                  <a:lnTo>
                    <a:pt x="8" y="197"/>
                  </a:lnTo>
                  <a:lnTo>
                    <a:pt x="13" y="210"/>
                  </a:lnTo>
                  <a:lnTo>
                    <a:pt x="19" y="223"/>
                  </a:lnTo>
                  <a:lnTo>
                    <a:pt x="27" y="235"/>
                  </a:lnTo>
                  <a:lnTo>
                    <a:pt x="36" y="245"/>
                  </a:lnTo>
                  <a:lnTo>
                    <a:pt x="46" y="255"/>
                  </a:lnTo>
                  <a:lnTo>
                    <a:pt x="57" y="266"/>
                  </a:lnTo>
                  <a:lnTo>
                    <a:pt x="69" y="274"/>
                  </a:lnTo>
                  <a:lnTo>
                    <a:pt x="82" y="281"/>
                  </a:lnTo>
                  <a:lnTo>
                    <a:pt x="95" y="287"/>
                  </a:lnTo>
                  <a:lnTo>
                    <a:pt x="109" y="292"/>
                  </a:lnTo>
                  <a:lnTo>
                    <a:pt x="109" y="292"/>
                  </a:lnTo>
                  <a:lnTo>
                    <a:pt x="125" y="294"/>
                  </a:lnTo>
                  <a:lnTo>
                    <a:pt x="139" y="296"/>
                  </a:lnTo>
                  <a:lnTo>
                    <a:pt x="154" y="297"/>
                  </a:lnTo>
                  <a:lnTo>
                    <a:pt x="169" y="296"/>
                  </a:lnTo>
                  <a:lnTo>
                    <a:pt x="182" y="293"/>
                  </a:lnTo>
                  <a:lnTo>
                    <a:pt x="197" y="288"/>
                  </a:lnTo>
                  <a:lnTo>
                    <a:pt x="210" y="283"/>
                  </a:lnTo>
                  <a:lnTo>
                    <a:pt x="223" y="276"/>
                  </a:lnTo>
                  <a:lnTo>
                    <a:pt x="234" y="268"/>
                  </a:lnTo>
                  <a:lnTo>
                    <a:pt x="246" y="261"/>
                  </a:lnTo>
                  <a:lnTo>
                    <a:pt x="257" y="250"/>
                  </a:lnTo>
                  <a:lnTo>
                    <a:pt x="266" y="240"/>
                  </a:lnTo>
                  <a:lnTo>
                    <a:pt x="274" y="228"/>
                  </a:lnTo>
                  <a:lnTo>
                    <a:pt x="281" y="215"/>
                  </a:lnTo>
                  <a:lnTo>
                    <a:pt x="287" y="201"/>
                  </a:lnTo>
                  <a:lnTo>
                    <a:pt x="292" y="186"/>
                  </a:lnTo>
                  <a:lnTo>
                    <a:pt x="292" y="186"/>
                  </a:lnTo>
                  <a:lnTo>
                    <a:pt x="294" y="172"/>
                  </a:lnTo>
                  <a:lnTo>
                    <a:pt x="297" y="156"/>
                  </a:lnTo>
                  <a:lnTo>
                    <a:pt x="297" y="142"/>
                  </a:lnTo>
                  <a:lnTo>
                    <a:pt x="296" y="128"/>
                  </a:lnTo>
                  <a:lnTo>
                    <a:pt x="293" y="113"/>
                  </a:lnTo>
                  <a:lnTo>
                    <a:pt x="289" y="100"/>
                  </a:lnTo>
                  <a:lnTo>
                    <a:pt x="284" y="86"/>
                  </a:lnTo>
                  <a:lnTo>
                    <a:pt x="277" y="74"/>
                  </a:lnTo>
                  <a:lnTo>
                    <a:pt x="270" y="63"/>
                  </a:lnTo>
                  <a:lnTo>
                    <a:pt x="261" y="51"/>
                  </a:lnTo>
                  <a:lnTo>
                    <a:pt x="250" y="40"/>
                  </a:lnTo>
                  <a:lnTo>
                    <a:pt x="240" y="31"/>
                  </a:lnTo>
                  <a:lnTo>
                    <a:pt x="228" y="22"/>
                  </a:lnTo>
                  <a:lnTo>
                    <a:pt x="215" y="16"/>
                  </a:lnTo>
                  <a:lnTo>
                    <a:pt x="201" y="9"/>
                  </a:lnTo>
                  <a:lnTo>
                    <a:pt x="186" y="5"/>
                  </a:lnTo>
                  <a:lnTo>
                    <a:pt x="18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1" name="Freeform 99"/>
            <p:cNvSpPr>
              <a:spLocks/>
            </p:cNvSpPr>
            <p:nvPr userDrawn="1"/>
          </p:nvSpPr>
          <p:spPr bwMode="auto">
            <a:xfrm>
              <a:off x="1704" y="332"/>
              <a:ext cx="90" cy="10"/>
            </a:xfrm>
            <a:custGeom>
              <a:avLst/>
              <a:gdLst>
                <a:gd name="T0" fmla="*/ 291 w 361"/>
                <a:gd name="T1" fmla="*/ 26 h 40"/>
                <a:gd name="T2" fmla="*/ 291 w 361"/>
                <a:gd name="T3" fmla="*/ 26 h 40"/>
                <a:gd name="T4" fmla="*/ 309 w 361"/>
                <a:gd name="T5" fmla="*/ 21 h 40"/>
                <a:gd name="T6" fmla="*/ 328 w 361"/>
                <a:gd name="T7" fmla="*/ 14 h 40"/>
                <a:gd name="T8" fmla="*/ 361 w 361"/>
                <a:gd name="T9" fmla="*/ 0 h 40"/>
                <a:gd name="T10" fmla="*/ 0 w 361"/>
                <a:gd name="T11" fmla="*/ 0 h 40"/>
                <a:gd name="T12" fmla="*/ 0 w 361"/>
                <a:gd name="T13" fmla="*/ 0 h 40"/>
                <a:gd name="T14" fmla="*/ 34 w 361"/>
                <a:gd name="T15" fmla="*/ 13 h 40"/>
                <a:gd name="T16" fmla="*/ 70 w 361"/>
                <a:gd name="T17" fmla="*/ 25 h 40"/>
                <a:gd name="T18" fmla="*/ 105 w 361"/>
                <a:gd name="T19" fmla="*/ 33 h 40"/>
                <a:gd name="T20" fmla="*/ 123 w 361"/>
                <a:gd name="T21" fmla="*/ 36 h 40"/>
                <a:gd name="T22" fmla="*/ 141 w 361"/>
                <a:gd name="T23" fmla="*/ 38 h 40"/>
                <a:gd name="T24" fmla="*/ 159 w 361"/>
                <a:gd name="T25" fmla="*/ 39 h 40"/>
                <a:gd name="T26" fmla="*/ 178 w 361"/>
                <a:gd name="T27" fmla="*/ 40 h 40"/>
                <a:gd name="T28" fmla="*/ 197 w 361"/>
                <a:gd name="T29" fmla="*/ 40 h 40"/>
                <a:gd name="T30" fmla="*/ 215 w 361"/>
                <a:gd name="T31" fmla="*/ 39 h 40"/>
                <a:gd name="T32" fmla="*/ 235 w 361"/>
                <a:gd name="T33" fmla="*/ 38 h 40"/>
                <a:gd name="T34" fmla="*/ 253 w 361"/>
                <a:gd name="T35" fmla="*/ 34 h 40"/>
                <a:gd name="T36" fmla="*/ 273 w 361"/>
                <a:gd name="T37" fmla="*/ 31 h 40"/>
                <a:gd name="T38" fmla="*/ 291 w 361"/>
                <a:gd name="T39" fmla="*/ 26 h 40"/>
                <a:gd name="T40" fmla="*/ 291 w 361"/>
                <a:gd name="T4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40">
                  <a:moveTo>
                    <a:pt x="291" y="26"/>
                  </a:moveTo>
                  <a:lnTo>
                    <a:pt x="291" y="26"/>
                  </a:lnTo>
                  <a:lnTo>
                    <a:pt x="309" y="21"/>
                  </a:lnTo>
                  <a:lnTo>
                    <a:pt x="328" y="14"/>
                  </a:lnTo>
                  <a:lnTo>
                    <a:pt x="361" y="0"/>
                  </a:lnTo>
                  <a:lnTo>
                    <a:pt x="0" y="0"/>
                  </a:lnTo>
                  <a:lnTo>
                    <a:pt x="0" y="0"/>
                  </a:lnTo>
                  <a:lnTo>
                    <a:pt x="34" y="13"/>
                  </a:lnTo>
                  <a:lnTo>
                    <a:pt x="70" y="25"/>
                  </a:lnTo>
                  <a:lnTo>
                    <a:pt x="105" y="33"/>
                  </a:lnTo>
                  <a:lnTo>
                    <a:pt x="123" y="36"/>
                  </a:lnTo>
                  <a:lnTo>
                    <a:pt x="141" y="38"/>
                  </a:lnTo>
                  <a:lnTo>
                    <a:pt x="159" y="39"/>
                  </a:lnTo>
                  <a:lnTo>
                    <a:pt x="178" y="40"/>
                  </a:lnTo>
                  <a:lnTo>
                    <a:pt x="197" y="40"/>
                  </a:lnTo>
                  <a:lnTo>
                    <a:pt x="215" y="39"/>
                  </a:lnTo>
                  <a:lnTo>
                    <a:pt x="235" y="38"/>
                  </a:lnTo>
                  <a:lnTo>
                    <a:pt x="253" y="34"/>
                  </a:lnTo>
                  <a:lnTo>
                    <a:pt x="273" y="31"/>
                  </a:lnTo>
                  <a:lnTo>
                    <a:pt x="291" y="26"/>
                  </a:lnTo>
                  <a:lnTo>
                    <a:pt x="29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2" name="Freeform 100"/>
            <p:cNvSpPr>
              <a:spLocks/>
            </p:cNvSpPr>
            <p:nvPr userDrawn="1"/>
          </p:nvSpPr>
          <p:spPr bwMode="auto">
            <a:xfrm>
              <a:off x="1413" y="332"/>
              <a:ext cx="184" cy="65"/>
            </a:xfrm>
            <a:custGeom>
              <a:avLst/>
              <a:gdLst>
                <a:gd name="T0" fmla="*/ 469 w 738"/>
                <a:gd name="T1" fmla="*/ 249 h 262"/>
                <a:gd name="T2" fmla="*/ 469 w 738"/>
                <a:gd name="T3" fmla="*/ 249 h 262"/>
                <a:gd name="T4" fmla="*/ 493 w 738"/>
                <a:gd name="T5" fmla="*/ 242 h 262"/>
                <a:gd name="T6" fmla="*/ 516 w 738"/>
                <a:gd name="T7" fmla="*/ 233 h 262"/>
                <a:gd name="T8" fmla="*/ 538 w 738"/>
                <a:gd name="T9" fmla="*/ 223 h 262"/>
                <a:gd name="T10" fmla="*/ 561 w 738"/>
                <a:gd name="T11" fmla="*/ 212 h 262"/>
                <a:gd name="T12" fmla="*/ 580 w 738"/>
                <a:gd name="T13" fmla="*/ 199 h 262"/>
                <a:gd name="T14" fmla="*/ 600 w 738"/>
                <a:gd name="T15" fmla="*/ 186 h 262"/>
                <a:gd name="T16" fmla="*/ 619 w 738"/>
                <a:gd name="T17" fmla="*/ 171 h 262"/>
                <a:gd name="T18" fmla="*/ 636 w 738"/>
                <a:gd name="T19" fmla="*/ 155 h 262"/>
                <a:gd name="T20" fmla="*/ 653 w 738"/>
                <a:gd name="T21" fmla="*/ 139 h 262"/>
                <a:gd name="T22" fmla="*/ 669 w 738"/>
                <a:gd name="T23" fmla="*/ 121 h 262"/>
                <a:gd name="T24" fmla="*/ 683 w 738"/>
                <a:gd name="T25" fmla="*/ 103 h 262"/>
                <a:gd name="T26" fmla="*/ 696 w 738"/>
                <a:gd name="T27" fmla="*/ 83 h 262"/>
                <a:gd name="T28" fmla="*/ 708 w 738"/>
                <a:gd name="T29" fmla="*/ 64 h 262"/>
                <a:gd name="T30" fmla="*/ 720 w 738"/>
                <a:gd name="T31" fmla="*/ 43 h 262"/>
                <a:gd name="T32" fmla="*/ 729 w 738"/>
                <a:gd name="T33" fmla="*/ 21 h 262"/>
                <a:gd name="T34" fmla="*/ 738 w 738"/>
                <a:gd name="T35" fmla="*/ 0 h 262"/>
                <a:gd name="T36" fmla="*/ 0 w 738"/>
                <a:gd name="T37" fmla="*/ 0 h 262"/>
                <a:gd name="T38" fmla="*/ 0 w 738"/>
                <a:gd name="T39" fmla="*/ 0 h 262"/>
                <a:gd name="T40" fmla="*/ 7 w 738"/>
                <a:gd name="T41" fmla="*/ 17 h 262"/>
                <a:gd name="T42" fmla="*/ 15 w 738"/>
                <a:gd name="T43" fmla="*/ 35 h 262"/>
                <a:gd name="T44" fmla="*/ 22 w 738"/>
                <a:gd name="T45" fmla="*/ 51 h 262"/>
                <a:gd name="T46" fmla="*/ 31 w 738"/>
                <a:gd name="T47" fmla="*/ 68 h 262"/>
                <a:gd name="T48" fmla="*/ 41 w 738"/>
                <a:gd name="T49" fmla="*/ 83 h 262"/>
                <a:gd name="T50" fmla="*/ 51 w 738"/>
                <a:gd name="T51" fmla="*/ 98 h 262"/>
                <a:gd name="T52" fmla="*/ 61 w 738"/>
                <a:gd name="T53" fmla="*/ 113 h 262"/>
                <a:gd name="T54" fmla="*/ 73 w 738"/>
                <a:gd name="T55" fmla="*/ 126 h 262"/>
                <a:gd name="T56" fmla="*/ 86 w 738"/>
                <a:gd name="T57" fmla="*/ 141 h 262"/>
                <a:gd name="T58" fmla="*/ 98 w 738"/>
                <a:gd name="T59" fmla="*/ 152 h 262"/>
                <a:gd name="T60" fmla="*/ 111 w 738"/>
                <a:gd name="T61" fmla="*/ 165 h 262"/>
                <a:gd name="T62" fmla="*/ 125 w 738"/>
                <a:gd name="T63" fmla="*/ 177 h 262"/>
                <a:gd name="T64" fmla="*/ 140 w 738"/>
                <a:gd name="T65" fmla="*/ 188 h 262"/>
                <a:gd name="T66" fmla="*/ 154 w 738"/>
                <a:gd name="T67" fmla="*/ 198 h 262"/>
                <a:gd name="T68" fmla="*/ 170 w 738"/>
                <a:gd name="T69" fmla="*/ 207 h 262"/>
                <a:gd name="T70" fmla="*/ 185 w 738"/>
                <a:gd name="T71" fmla="*/ 216 h 262"/>
                <a:gd name="T72" fmla="*/ 201 w 738"/>
                <a:gd name="T73" fmla="*/ 224 h 262"/>
                <a:gd name="T74" fmla="*/ 217 w 738"/>
                <a:gd name="T75" fmla="*/ 232 h 262"/>
                <a:gd name="T76" fmla="*/ 233 w 738"/>
                <a:gd name="T77" fmla="*/ 238 h 262"/>
                <a:gd name="T78" fmla="*/ 250 w 738"/>
                <a:gd name="T79" fmla="*/ 244 h 262"/>
                <a:gd name="T80" fmla="*/ 267 w 738"/>
                <a:gd name="T81" fmla="*/ 249 h 262"/>
                <a:gd name="T82" fmla="*/ 286 w 738"/>
                <a:gd name="T83" fmla="*/ 253 h 262"/>
                <a:gd name="T84" fmla="*/ 303 w 738"/>
                <a:gd name="T85" fmla="*/ 257 h 262"/>
                <a:gd name="T86" fmla="*/ 321 w 738"/>
                <a:gd name="T87" fmla="*/ 259 h 262"/>
                <a:gd name="T88" fmla="*/ 339 w 738"/>
                <a:gd name="T89" fmla="*/ 262 h 262"/>
                <a:gd name="T90" fmla="*/ 357 w 738"/>
                <a:gd name="T91" fmla="*/ 262 h 262"/>
                <a:gd name="T92" fmla="*/ 376 w 738"/>
                <a:gd name="T93" fmla="*/ 262 h 262"/>
                <a:gd name="T94" fmla="*/ 395 w 738"/>
                <a:gd name="T95" fmla="*/ 262 h 262"/>
                <a:gd name="T96" fmla="*/ 413 w 738"/>
                <a:gd name="T97" fmla="*/ 259 h 262"/>
                <a:gd name="T98" fmla="*/ 432 w 738"/>
                <a:gd name="T99" fmla="*/ 257 h 262"/>
                <a:gd name="T100" fmla="*/ 450 w 738"/>
                <a:gd name="T101" fmla="*/ 254 h 262"/>
                <a:gd name="T102" fmla="*/ 469 w 738"/>
                <a:gd name="T103" fmla="*/ 249 h 262"/>
                <a:gd name="T104" fmla="*/ 469 w 738"/>
                <a:gd name="T105" fmla="*/ 24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8" h="262">
                  <a:moveTo>
                    <a:pt x="469" y="249"/>
                  </a:moveTo>
                  <a:lnTo>
                    <a:pt x="469" y="249"/>
                  </a:lnTo>
                  <a:lnTo>
                    <a:pt x="493" y="242"/>
                  </a:lnTo>
                  <a:lnTo>
                    <a:pt x="516" y="233"/>
                  </a:lnTo>
                  <a:lnTo>
                    <a:pt x="538" y="223"/>
                  </a:lnTo>
                  <a:lnTo>
                    <a:pt x="561" y="212"/>
                  </a:lnTo>
                  <a:lnTo>
                    <a:pt x="580" y="199"/>
                  </a:lnTo>
                  <a:lnTo>
                    <a:pt x="600" y="186"/>
                  </a:lnTo>
                  <a:lnTo>
                    <a:pt x="619" y="171"/>
                  </a:lnTo>
                  <a:lnTo>
                    <a:pt x="636" y="155"/>
                  </a:lnTo>
                  <a:lnTo>
                    <a:pt x="653" y="139"/>
                  </a:lnTo>
                  <a:lnTo>
                    <a:pt x="669" y="121"/>
                  </a:lnTo>
                  <a:lnTo>
                    <a:pt x="683" y="103"/>
                  </a:lnTo>
                  <a:lnTo>
                    <a:pt x="696" y="83"/>
                  </a:lnTo>
                  <a:lnTo>
                    <a:pt x="708" y="64"/>
                  </a:lnTo>
                  <a:lnTo>
                    <a:pt x="720" y="43"/>
                  </a:lnTo>
                  <a:lnTo>
                    <a:pt x="729" y="21"/>
                  </a:lnTo>
                  <a:lnTo>
                    <a:pt x="738" y="0"/>
                  </a:lnTo>
                  <a:lnTo>
                    <a:pt x="0" y="0"/>
                  </a:lnTo>
                  <a:lnTo>
                    <a:pt x="0" y="0"/>
                  </a:lnTo>
                  <a:lnTo>
                    <a:pt x="7" y="17"/>
                  </a:lnTo>
                  <a:lnTo>
                    <a:pt x="15" y="35"/>
                  </a:lnTo>
                  <a:lnTo>
                    <a:pt x="22" y="51"/>
                  </a:lnTo>
                  <a:lnTo>
                    <a:pt x="31" y="68"/>
                  </a:lnTo>
                  <a:lnTo>
                    <a:pt x="41" y="83"/>
                  </a:lnTo>
                  <a:lnTo>
                    <a:pt x="51" y="98"/>
                  </a:lnTo>
                  <a:lnTo>
                    <a:pt x="61" y="113"/>
                  </a:lnTo>
                  <a:lnTo>
                    <a:pt x="73" y="126"/>
                  </a:lnTo>
                  <a:lnTo>
                    <a:pt x="86" y="141"/>
                  </a:lnTo>
                  <a:lnTo>
                    <a:pt x="98" y="152"/>
                  </a:lnTo>
                  <a:lnTo>
                    <a:pt x="111" y="165"/>
                  </a:lnTo>
                  <a:lnTo>
                    <a:pt x="125" y="177"/>
                  </a:lnTo>
                  <a:lnTo>
                    <a:pt x="140" y="188"/>
                  </a:lnTo>
                  <a:lnTo>
                    <a:pt x="154" y="198"/>
                  </a:lnTo>
                  <a:lnTo>
                    <a:pt x="170" y="207"/>
                  </a:lnTo>
                  <a:lnTo>
                    <a:pt x="185" y="216"/>
                  </a:lnTo>
                  <a:lnTo>
                    <a:pt x="201" y="224"/>
                  </a:lnTo>
                  <a:lnTo>
                    <a:pt x="217" y="232"/>
                  </a:lnTo>
                  <a:lnTo>
                    <a:pt x="233" y="238"/>
                  </a:lnTo>
                  <a:lnTo>
                    <a:pt x="250" y="244"/>
                  </a:lnTo>
                  <a:lnTo>
                    <a:pt x="267" y="249"/>
                  </a:lnTo>
                  <a:lnTo>
                    <a:pt x="286" y="253"/>
                  </a:lnTo>
                  <a:lnTo>
                    <a:pt x="303" y="257"/>
                  </a:lnTo>
                  <a:lnTo>
                    <a:pt x="321" y="259"/>
                  </a:lnTo>
                  <a:lnTo>
                    <a:pt x="339" y="262"/>
                  </a:lnTo>
                  <a:lnTo>
                    <a:pt x="357" y="262"/>
                  </a:lnTo>
                  <a:lnTo>
                    <a:pt x="376" y="262"/>
                  </a:lnTo>
                  <a:lnTo>
                    <a:pt x="395" y="262"/>
                  </a:lnTo>
                  <a:lnTo>
                    <a:pt x="413" y="259"/>
                  </a:lnTo>
                  <a:lnTo>
                    <a:pt x="432" y="257"/>
                  </a:lnTo>
                  <a:lnTo>
                    <a:pt x="450" y="254"/>
                  </a:lnTo>
                  <a:lnTo>
                    <a:pt x="469" y="249"/>
                  </a:lnTo>
                  <a:lnTo>
                    <a:pt x="469"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3" name="Freeform 101"/>
            <p:cNvSpPr>
              <a:spLocks/>
            </p:cNvSpPr>
            <p:nvPr userDrawn="1"/>
          </p:nvSpPr>
          <p:spPr bwMode="auto">
            <a:xfrm>
              <a:off x="1172" y="332"/>
              <a:ext cx="176" cy="121"/>
            </a:xfrm>
            <a:custGeom>
              <a:avLst/>
              <a:gdLst>
                <a:gd name="T0" fmla="*/ 441 w 702"/>
                <a:gd name="T1" fmla="*/ 472 h 483"/>
                <a:gd name="T2" fmla="*/ 475 w 702"/>
                <a:gd name="T3" fmla="*/ 461 h 483"/>
                <a:gd name="T4" fmla="*/ 508 w 702"/>
                <a:gd name="T5" fmla="*/ 447 h 483"/>
                <a:gd name="T6" fmla="*/ 538 w 702"/>
                <a:gd name="T7" fmla="*/ 430 h 483"/>
                <a:gd name="T8" fmla="*/ 566 w 702"/>
                <a:gd name="T9" fmla="*/ 410 h 483"/>
                <a:gd name="T10" fmla="*/ 592 w 702"/>
                <a:gd name="T11" fmla="*/ 388 h 483"/>
                <a:gd name="T12" fmla="*/ 616 w 702"/>
                <a:gd name="T13" fmla="*/ 363 h 483"/>
                <a:gd name="T14" fmla="*/ 637 w 702"/>
                <a:gd name="T15" fmla="*/ 336 h 483"/>
                <a:gd name="T16" fmla="*/ 655 w 702"/>
                <a:gd name="T17" fmla="*/ 309 h 483"/>
                <a:gd name="T18" fmla="*/ 669 w 702"/>
                <a:gd name="T19" fmla="*/ 279 h 483"/>
                <a:gd name="T20" fmla="*/ 682 w 702"/>
                <a:gd name="T21" fmla="*/ 248 h 483"/>
                <a:gd name="T22" fmla="*/ 691 w 702"/>
                <a:gd name="T23" fmla="*/ 215 h 483"/>
                <a:gd name="T24" fmla="*/ 698 w 702"/>
                <a:gd name="T25" fmla="*/ 181 h 483"/>
                <a:gd name="T26" fmla="*/ 702 w 702"/>
                <a:gd name="T27" fmla="*/ 147 h 483"/>
                <a:gd name="T28" fmla="*/ 701 w 702"/>
                <a:gd name="T29" fmla="*/ 112 h 483"/>
                <a:gd name="T30" fmla="*/ 697 w 702"/>
                <a:gd name="T31" fmla="*/ 77 h 483"/>
                <a:gd name="T32" fmla="*/ 690 w 702"/>
                <a:gd name="T33" fmla="*/ 42 h 483"/>
                <a:gd name="T34" fmla="*/ 686 w 702"/>
                <a:gd name="T35" fmla="*/ 31 h 483"/>
                <a:gd name="T36" fmla="*/ 673 w 702"/>
                <a:gd name="T37" fmla="*/ 0 h 483"/>
                <a:gd name="T38" fmla="*/ 27 w 702"/>
                <a:gd name="T39" fmla="*/ 0 h 483"/>
                <a:gd name="T40" fmla="*/ 10 w 702"/>
                <a:gd name="T41" fmla="*/ 52 h 483"/>
                <a:gd name="T42" fmla="*/ 1 w 702"/>
                <a:gd name="T43" fmla="*/ 108 h 483"/>
                <a:gd name="T44" fmla="*/ 1 w 702"/>
                <a:gd name="T45" fmla="*/ 165 h 483"/>
                <a:gd name="T46" fmla="*/ 11 w 702"/>
                <a:gd name="T47" fmla="*/ 224 h 483"/>
                <a:gd name="T48" fmla="*/ 16 w 702"/>
                <a:gd name="T49" fmla="*/ 241 h 483"/>
                <a:gd name="T50" fmla="*/ 30 w 702"/>
                <a:gd name="T51" fmla="*/ 275 h 483"/>
                <a:gd name="T52" fmla="*/ 45 w 702"/>
                <a:gd name="T53" fmla="*/ 306 h 483"/>
                <a:gd name="T54" fmla="*/ 63 w 702"/>
                <a:gd name="T55" fmla="*/ 335 h 483"/>
                <a:gd name="T56" fmla="*/ 84 w 702"/>
                <a:gd name="T57" fmla="*/ 362 h 483"/>
                <a:gd name="T58" fmla="*/ 108 w 702"/>
                <a:gd name="T59" fmla="*/ 387 h 483"/>
                <a:gd name="T60" fmla="*/ 134 w 702"/>
                <a:gd name="T61" fmla="*/ 409 h 483"/>
                <a:gd name="T62" fmla="*/ 161 w 702"/>
                <a:gd name="T63" fmla="*/ 429 h 483"/>
                <a:gd name="T64" fmla="*/ 190 w 702"/>
                <a:gd name="T65" fmla="*/ 444 h 483"/>
                <a:gd name="T66" fmla="*/ 221 w 702"/>
                <a:gd name="T67" fmla="*/ 459 h 483"/>
                <a:gd name="T68" fmla="*/ 252 w 702"/>
                <a:gd name="T69" fmla="*/ 470 h 483"/>
                <a:gd name="T70" fmla="*/ 285 w 702"/>
                <a:gd name="T71" fmla="*/ 478 h 483"/>
                <a:gd name="T72" fmla="*/ 319 w 702"/>
                <a:gd name="T73" fmla="*/ 482 h 483"/>
                <a:gd name="T74" fmla="*/ 354 w 702"/>
                <a:gd name="T75" fmla="*/ 483 h 483"/>
                <a:gd name="T76" fmla="*/ 389 w 702"/>
                <a:gd name="T77" fmla="*/ 482 h 483"/>
                <a:gd name="T78" fmla="*/ 424 w 702"/>
                <a:gd name="T79" fmla="*/ 476 h 483"/>
                <a:gd name="T80" fmla="*/ 441 w 702"/>
                <a:gd name="T81" fmla="*/ 472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2" h="483">
                  <a:moveTo>
                    <a:pt x="441" y="472"/>
                  </a:moveTo>
                  <a:lnTo>
                    <a:pt x="441" y="472"/>
                  </a:lnTo>
                  <a:lnTo>
                    <a:pt x="458" y="466"/>
                  </a:lnTo>
                  <a:lnTo>
                    <a:pt x="475" y="461"/>
                  </a:lnTo>
                  <a:lnTo>
                    <a:pt x="492" y="455"/>
                  </a:lnTo>
                  <a:lnTo>
                    <a:pt x="508" y="447"/>
                  </a:lnTo>
                  <a:lnTo>
                    <a:pt x="523" y="439"/>
                  </a:lnTo>
                  <a:lnTo>
                    <a:pt x="538" y="430"/>
                  </a:lnTo>
                  <a:lnTo>
                    <a:pt x="552" y="420"/>
                  </a:lnTo>
                  <a:lnTo>
                    <a:pt x="566" y="410"/>
                  </a:lnTo>
                  <a:lnTo>
                    <a:pt x="579" y="399"/>
                  </a:lnTo>
                  <a:lnTo>
                    <a:pt x="592" y="388"/>
                  </a:lnTo>
                  <a:lnTo>
                    <a:pt x="604" y="375"/>
                  </a:lnTo>
                  <a:lnTo>
                    <a:pt x="616" y="363"/>
                  </a:lnTo>
                  <a:lnTo>
                    <a:pt x="626" y="350"/>
                  </a:lnTo>
                  <a:lnTo>
                    <a:pt x="637" y="336"/>
                  </a:lnTo>
                  <a:lnTo>
                    <a:pt x="646" y="323"/>
                  </a:lnTo>
                  <a:lnTo>
                    <a:pt x="655" y="309"/>
                  </a:lnTo>
                  <a:lnTo>
                    <a:pt x="663" y="293"/>
                  </a:lnTo>
                  <a:lnTo>
                    <a:pt x="669" y="279"/>
                  </a:lnTo>
                  <a:lnTo>
                    <a:pt x="677" y="263"/>
                  </a:lnTo>
                  <a:lnTo>
                    <a:pt x="682" y="248"/>
                  </a:lnTo>
                  <a:lnTo>
                    <a:pt x="688" y="231"/>
                  </a:lnTo>
                  <a:lnTo>
                    <a:pt x="691" y="215"/>
                  </a:lnTo>
                  <a:lnTo>
                    <a:pt x="695" y="198"/>
                  </a:lnTo>
                  <a:lnTo>
                    <a:pt x="698" y="181"/>
                  </a:lnTo>
                  <a:lnTo>
                    <a:pt x="701" y="164"/>
                  </a:lnTo>
                  <a:lnTo>
                    <a:pt x="702" y="147"/>
                  </a:lnTo>
                  <a:lnTo>
                    <a:pt x="702" y="129"/>
                  </a:lnTo>
                  <a:lnTo>
                    <a:pt x="701" y="112"/>
                  </a:lnTo>
                  <a:lnTo>
                    <a:pt x="699" y="95"/>
                  </a:lnTo>
                  <a:lnTo>
                    <a:pt x="697" y="77"/>
                  </a:lnTo>
                  <a:lnTo>
                    <a:pt x="694" y="60"/>
                  </a:lnTo>
                  <a:lnTo>
                    <a:pt x="690" y="42"/>
                  </a:lnTo>
                  <a:lnTo>
                    <a:pt x="690" y="42"/>
                  </a:lnTo>
                  <a:lnTo>
                    <a:pt x="686" y="31"/>
                  </a:lnTo>
                  <a:lnTo>
                    <a:pt x="682" y="21"/>
                  </a:lnTo>
                  <a:lnTo>
                    <a:pt x="673" y="0"/>
                  </a:lnTo>
                  <a:lnTo>
                    <a:pt x="27" y="0"/>
                  </a:lnTo>
                  <a:lnTo>
                    <a:pt x="27" y="0"/>
                  </a:lnTo>
                  <a:lnTo>
                    <a:pt x="18" y="26"/>
                  </a:lnTo>
                  <a:lnTo>
                    <a:pt x="10" y="52"/>
                  </a:lnTo>
                  <a:lnTo>
                    <a:pt x="5" y="81"/>
                  </a:lnTo>
                  <a:lnTo>
                    <a:pt x="1" y="108"/>
                  </a:lnTo>
                  <a:lnTo>
                    <a:pt x="0" y="137"/>
                  </a:lnTo>
                  <a:lnTo>
                    <a:pt x="1" y="165"/>
                  </a:lnTo>
                  <a:lnTo>
                    <a:pt x="5" y="194"/>
                  </a:lnTo>
                  <a:lnTo>
                    <a:pt x="11" y="224"/>
                  </a:lnTo>
                  <a:lnTo>
                    <a:pt x="11" y="224"/>
                  </a:lnTo>
                  <a:lnTo>
                    <a:pt x="16" y="241"/>
                  </a:lnTo>
                  <a:lnTo>
                    <a:pt x="23" y="258"/>
                  </a:lnTo>
                  <a:lnTo>
                    <a:pt x="30" y="275"/>
                  </a:lnTo>
                  <a:lnTo>
                    <a:pt x="36" y="291"/>
                  </a:lnTo>
                  <a:lnTo>
                    <a:pt x="45" y="306"/>
                  </a:lnTo>
                  <a:lnTo>
                    <a:pt x="54" y="321"/>
                  </a:lnTo>
                  <a:lnTo>
                    <a:pt x="63" y="335"/>
                  </a:lnTo>
                  <a:lnTo>
                    <a:pt x="74" y="349"/>
                  </a:lnTo>
                  <a:lnTo>
                    <a:pt x="84" y="362"/>
                  </a:lnTo>
                  <a:lnTo>
                    <a:pt x="96" y="374"/>
                  </a:lnTo>
                  <a:lnTo>
                    <a:pt x="108" y="387"/>
                  </a:lnTo>
                  <a:lnTo>
                    <a:pt x="121" y="397"/>
                  </a:lnTo>
                  <a:lnTo>
                    <a:pt x="134" y="409"/>
                  </a:lnTo>
                  <a:lnTo>
                    <a:pt x="147" y="418"/>
                  </a:lnTo>
                  <a:lnTo>
                    <a:pt x="161" y="429"/>
                  </a:lnTo>
                  <a:lnTo>
                    <a:pt x="175" y="436"/>
                  </a:lnTo>
                  <a:lnTo>
                    <a:pt x="190" y="444"/>
                  </a:lnTo>
                  <a:lnTo>
                    <a:pt x="205" y="452"/>
                  </a:lnTo>
                  <a:lnTo>
                    <a:pt x="221" y="459"/>
                  </a:lnTo>
                  <a:lnTo>
                    <a:pt x="237" y="465"/>
                  </a:lnTo>
                  <a:lnTo>
                    <a:pt x="252" y="470"/>
                  </a:lnTo>
                  <a:lnTo>
                    <a:pt x="269" y="474"/>
                  </a:lnTo>
                  <a:lnTo>
                    <a:pt x="285" y="478"/>
                  </a:lnTo>
                  <a:lnTo>
                    <a:pt x="302" y="481"/>
                  </a:lnTo>
                  <a:lnTo>
                    <a:pt x="319" y="482"/>
                  </a:lnTo>
                  <a:lnTo>
                    <a:pt x="337" y="483"/>
                  </a:lnTo>
                  <a:lnTo>
                    <a:pt x="354" y="483"/>
                  </a:lnTo>
                  <a:lnTo>
                    <a:pt x="371" y="483"/>
                  </a:lnTo>
                  <a:lnTo>
                    <a:pt x="389" y="482"/>
                  </a:lnTo>
                  <a:lnTo>
                    <a:pt x="406" y="479"/>
                  </a:lnTo>
                  <a:lnTo>
                    <a:pt x="424" y="476"/>
                  </a:lnTo>
                  <a:lnTo>
                    <a:pt x="441" y="472"/>
                  </a:lnTo>
                  <a:lnTo>
                    <a:pt x="441" y="4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4" name="Freeform 102"/>
            <p:cNvSpPr>
              <a:spLocks/>
            </p:cNvSpPr>
            <p:nvPr userDrawn="1"/>
          </p:nvSpPr>
          <p:spPr bwMode="auto">
            <a:xfrm>
              <a:off x="938" y="353"/>
              <a:ext cx="155" cy="155"/>
            </a:xfrm>
            <a:custGeom>
              <a:avLst/>
              <a:gdLst>
                <a:gd name="T0" fmla="*/ 231 w 622"/>
                <a:gd name="T1" fmla="*/ 10 h 620"/>
                <a:gd name="T2" fmla="*/ 201 w 622"/>
                <a:gd name="T3" fmla="*/ 19 h 620"/>
                <a:gd name="T4" fmla="*/ 172 w 622"/>
                <a:gd name="T5" fmla="*/ 32 h 620"/>
                <a:gd name="T6" fmla="*/ 120 w 622"/>
                <a:gd name="T7" fmla="*/ 65 h 620"/>
                <a:gd name="T8" fmla="*/ 77 w 622"/>
                <a:gd name="T9" fmla="*/ 107 h 620"/>
                <a:gd name="T10" fmla="*/ 42 w 622"/>
                <a:gd name="T11" fmla="*/ 155 h 620"/>
                <a:gd name="T12" fmla="*/ 17 w 622"/>
                <a:gd name="T13" fmla="*/ 209 h 620"/>
                <a:gd name="T14" fmla="*/ 4 w 622"/>
                <a:gd name="T15" fmla="*/ 267 h 620"/>
                <a:gd name="T16" fmla="*/ 2 w 622"/>
                <a:gd name="T17" fmla="*/ 328 h 620"/>
                <a:gd name="T18" fmla="*/ 4 w 622"/>
                <a:gd name="T19" fmla="*/ 359 h 620"/>
                <a:gd name="T20" fmla="*/ 11 w 622"/>
                <a:gd name="T21" fmla="*/ 391 h 620"/>
                <a:gd name="T22" fmla="*/ 16 w 622"/>
                <a:gd name="T23" fmla="*/ 406 h 620"/>
                <a:gd name="T24" fmla="*/ 28 w 622"/>
                <a:gd name="T25" fmla="*/ 435 h 620"/>
                <a:gd name="T26" fmla="*/ 49 w 622"/>
                <a:gd name="T27" fmla="*/ 475 h 620"/>
                <a:gd name="T28" fmla="*/ 86 w 622"/>
                <a:gd name="T29" fmla="*/ 523 h 620"/>
                <a:gd name="T30" fmla="*/ 131 w 622"/>
                <a:gd name="T31" fmla="*/ 563 h 620"/>
                <a:gd name="T32" fmla="*/ 183 w 622"/>
                <a:gd name="T33" fmla="*/ 592 h 620"/>
                <a:gd name="T34" fmla="*/ 239 w 622"/>
                <a:gd name="T35" fmla="*/ 612 h 620"/>
                <a:gd name="T36" fmla="*/ 299 w 622"/>
                <a:gd name="T37" fmla="*/ 620 h 620"/>
                <a:gd name="T38" fmla="*/ 346 w 622"/>
                <a:gd name="T39" fmla="*/ 619 h 620"/>
                <a:gd name="T40" fmla="*/ 376 w 622"/>
                <a:gd name="T41" fmla="*/ 613 h 620"/>
                <a:gd name="T42" fmla="*/ 391 w 622"/>
                <a:gd name="T43" fmla="*/ 609 h 620"/>
                <a:gd name="T44" fmla="*/ 423 w 622"/>
                <a:gd name="T45" fmla="*/ 600 h 620"/>
                <a:gd name="T46" fmla="*/ 451 w 622"/>
                <a:gd name="T47" fmla="*/ 587 h 620"/>
                <a:gd name="T48" fmla="*/ 502 w 622"/>
                <a:gd name="T49" fmla="*/ 555 h 620"/>
                <a:gd name="T50" fmla="*/ 546 w 622"/>
                <a:gd name="T51" fmla="*/ 514 h 620"/>
                <a:gd name="T52" fmla="*/ 580 w 622"/>
                <a:gd name="T53" fmla="*/ 465 h 620"/>
                <a:gd name="T54" fmla="*/ 605 w 622"/>
                <a:gd name="T55" fmla="*/ 411 h 620"/>
                <a:gd name="T56" fmla="*/ 619 w 622"/>
                <a:gd name="T57" fmla="*/ 353 h 620"/>
                <a:gd name="T58" fmla="*/ 622 w 622"/>
                <a:gd name="T59" fmla="*/ 292 h 620"/>
                <a:gd name="T60" fmla="*/ 618 w 622"/>
                <a:gd name="T61" fmla="*/ 260 h 620"/>
                <a:gd name="T62" fmla="*/ 611 w 622"/>
                <a:gd name="T63" fmla="*/ 229 h 620"/>
                <a:gd name="T64" fmla="*/ 606 w 622"/>
                <a:gd name="T65" fmla="*/ 215 h 620"/>
                <a:gd name="T66" fmla="*/ 596 w 622"/>
                <a:gd name="T67" fmla="*/ 185 h 620"/>
                <a:gd name="T68" fmla="*/ 574 w 622"/>
                <a:gd name="T69" fmla="*/ 144 h 620"/>
                <a:gd name="T70" fmla="*/ 537 w 622"/>
                <a:gd name="T71" fmla="*/ 96 h 620"/>
                <a:gd name="T72" fmla="*/ 492 w 622"/>
                <a:gd name="T73" fmla="*/ 57 h 620"/>
                <a:gd name="T74" fmla="*/ 441 w 622"/>
                <a:gd name="T75" fmla="*/ 27 h 620"/>
                <a:gd name="T76" fmla="*/ 383 w 622"/>
                <a:gd name="T77" fmla="*/ 8 h 620"/>
                <a:gd name="T78" fmla="*/ 323 w 622"/>
                <a:gd name="T79" fmla="*/ 0 h 620"/>
                <a:gd name="T80" fmla="*/ 278 w 622"/>
                <a:gd name="T81" fmla="*/ 1 h 620"/>
                <a:gd name="T82" fmla="*/ 247 w 622"/>
                <a:gd name="T83" fmla="*/ 6 h 620"/>
                <a:gd name="T84" fmla="*/ 231 w 622"/>
                <a:gd name="T85" fmla="*/ 1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620">
                  <a:moveTo>
                    <a:pt x="231" y="10"/>
                  </a:moveTo>
                  <a:lnTo>
                    <a:pt x="231" y="10"/>
                  </a:lnTo>
                  <a:lnTo>
                    <a:pt x="215" y="14"/>
                  </a:lnTo>
                  <a:lnTo>
                    <a:pt x="201" y="19"/>
                  </a:lnTo>
                  <a:lnTo>
                    <a:pt x="187" y="26"/>
                  </a:lnTo>
                  <a:lnTo>
                    <a:pt x="172" y="32"/>
                  </a:lnTo>
                  <a:lnTo>
                    <a:pt x="145" y="48"/>
                  </a:lnTo>
                  <a:lnTo>
                    <a:pt x="120" y="65"/>
                  </a:lnTo>
                  <a:lnTo>
                    <a:pt x="98" y="84"/>
                  </a:lnTo>
                  <a:lnTo>
                    <a:pt x="77" y="107"/>
                  </a:lnTo>
                  <a:lnTo>
                    <a:pt x="59" y="130"/>
                  </a:lnTo>
                  <a:lnTo>
                    <a:pt x="42" y="155"/>
                  </a:lnTo>
                  <a:lnTo>
                    <a:pt x="29" y="181"/>
                  </a:lnTo>
                  <a:lnTo>
                    <a:pt x="17" y="209"/>
                  </a:lnTo>
                  <a:lnTo>
                    <a:pt x="9" y="238"/>
                  </a:lnTo>
                  <a:lnTo>
                    <a:pt x="4" y="267"/>
                  </a:lnTo>
                  <a:lnTo>
                    <a:pt x="0" y="298"/>
                  </a:lnTo>
                  <a:lnTo>
                    <a:pt x="2" y="328"/>
                  </a:lnTo>
                  <a:lnTo>
                    <a:pt x="3" y="344"/>
                  </a:lnTo>
                  <a:lnTo>
                    <a:pt x="4" y="359"/>
                  </a:lnTo>
                  <a:lnTo>
                    <a:pt x="8" y="375"/>
                  </a:lnTo>
                  <a:lnTo>
                    <a:pt x="11" y="391"/>
                  </a:lnTo>
                  <a:lnTo>
                    <a:pt x="11" y="391"/>
                  </a:lnTo>
                  <a:lnTo>
                    <a:pt x="16" y="406"/>
                  </a:lnTo>
                  <a:lnTo>
                    <a:pt x="21" y="421"/>
                  </a:lnTo>
                  <a:lnTo>
                    <a:pt x="28" y="435"/>
                  </a:lnTo>
                  <a:lnTo>
                    <a:pt x="34" y="449"/>
                  </a:lnTo>
                  <a:lnTo>
                    <a:pt x="49" y="475"/>
                  </a:lnTo>
                  <a:lnTo>
                    <a:pt x="67" y="501"/>
                  </a:lnTo>
                  <a:lnTo>
                    <a:pt x="86" y="523"/>
                  </a:lnTo>
                  <a:lnTo>
                    <a:pt x="107" y="544"/>
                  </a:lnTo>
                  <a:lnTo>
                    <a:pt x="131" y="563"/>
                  </a:lnTo>
                  <a:lnTo>
                    <a:pt x="157" y="579"/>
                  </a:lnTo>
                  <a:lnTo>
                    <a:pt x="183" y="592"/>
                  </a:lnTo>
                  <a:lnTo>
                    <a:pt x="210" y="603"/>
                  </a:lnTo>
                  <a:lnTo>
                    <a:pt x="239" y="612"/>
                  </a:lnTo>
                  <a:lnTo>
                    <a:pt x="269" y="617"/>
                  </a:lnTo>
                  <a:lnTo>
                    <a:pt x="299" y="620"/>
                  </a:lnTo>
                  <a:lnTo>
                    <a:pt x="330" y="620"/>
                  </a:lnTo>
                  <a:lnTo>
                    <a:pt x="346" y="619"/>
                  </a:lnTo>
                  <a:lnTo>
                    <a:pt x="361" y="616"/>
                  </a:lnTo>
                  <a:lnTo>
                    <a:pt x="376" y="613"/>
                  </a:lnTo>
                  <a:lnTo>
                    <a:pt x="391" y="609"/>
                  </a:lnTo>
                  <a:lnTo>
                    <a:pt x="391" y="609"/>
                  </a:lnTo>
                  <a:lnTo>
                    <a:pt x="407" y="606"/>
                  </a:lnTo>
                  <a:lnTo>
                    <a:pt x="423" y="600"/>
                  </a:lnTo>
                  <a:lnTo>
                    <a:pt x="437" y="594"/>
                  </a:lnTo>
                  <a:lnTo>
                    <a:pt x="451" y="587"/>
                  </a:lnTo>
                  <a:lnTo>
                    <a:pt x="477" y="573"/>
                  </a:lnTo>
                  <a:lnTo>
                    <a:pt x="502" y="555"/>
                  </a:lnTo>
                  <a:lnTo>
                    <a:pt x="525" y="535"/>
                  </a:lnTo>
                  <a:lnTo>
                    <a:pt x="546" y="514"/>
                  </a:lnTo>
                  <a:lnTo>
                    <a:pt x="565" y="491"/>
                  </a:lnTo>
                  <a:lnTo>
                    <a:pt x="580" y="465"/>
                  </a:lnTo>
                  <a:lnTo>
                    <a:pt x="595" y="439"/>
                  </a:lnTo>
                  <a:lnTo>
                    <a:pt x="605" y="411"/>
                  </a:lnTo>
                  <a:lnTo>
                    <a:pt x="614" y="383"/>
                  </a:lnTo>
                  <a:lnTo>
                    <a:pt x="619" y="353"/>
                  </a:lnTo>
                  <a:lnTo>
                    <a:pt x="622" y="323"/>
                  </a:lnTo>
                  <a:lnTo>
                    <a:pt x="622" y="292"/>
                  </a:lnTo>
                  <a:lnTo>
                    <a:pt x="621" y="276"/>
                  </a:lnTo>
                  <a:lnTo>
                    <a:pt x="618" y="260"/>
                  </a:lnTo>
                  <a:lnTo>
                    <a:pt x="615" y="245"/>
                  </a:lnTo>
                  <a:lnTo>
                    <a:pt x="611" y="229"/>
                  </a:lnTo>
                  <a:lnTo>
                    <a:pt x="611" y="229"/>
                  </a:lnTo>
                  <a:lnTo>
                    <a:pt x="606" y="215"/>
                  </a:lnTo>
                  <a:lnTo>
                    <a:pt x="601" y="199"/>
                  </a:lnTo>
                  <a:lnTo>
                    <a:pt x="596" y="185"/>
                  </a:lnTo>
                  <a:lnTo>
                    <a:pt x="589" y="170"/>
                  </a:lnTo>
                  <a:lnTo>
                    <a:pt x="574" y="144"/>
                  </a:lnTo>
                  <a:lnTo>
                    <a:pt x="557" y="120"/>
                  </a:lnTo>
                  <a:lnTo>
                    <a:pt x="537" y="96"/>
                  </a:lnTo>
                  <a:lnTo>
                    <a:pt x="515" y="75"/>
                  </a:lnTo>
                  <a:lnTo>
                    <a:pt x="492" y="57"/>
                  </a:lnTo>
                  <a:lnTo>
                    <a:pt x="467" y="41"/>
                  </a:lnTo>
                  <a:lnTo>
                    <a:pt x="441" y="27"/>
                  </a:lnTo>
                  <a:lnTo>
                    <a:pt x="412" y="17"/>
                  </a:lnTo>
                  <a:lnTo>
                    <a:pt x="383" y="8"/>
                  </a:lnTo>
                  <a:lnTo>
                    <a:pt x="353" y="2"/>
                  </a:lnTo>
                  <a:lnTo>
                    <a:pt x="323" y="0"/>
                  </a:lnTo>
                  <a:lnTo>
                    <a:pt x="293" y="0"/>
                  </a:lnTo>
                  <a:lnTo>
                    <a:pt x="278" y="1"/>
                  </a:lnTo>
                  <a:lnTo>
                    <a:pt x="262" y="4"/>
                  </a:lnTo>
                  <a:lnTo>
                    <a:pt x="247" y="6"/>
                  </a:lnTo>
                  <a:lnTo>
                    <a:pt x="231" y="10"/>
                  </a:lnTo>
                  <a:lnTo>
                    <a:pt x="23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5" name="Freeform 103"/>
            <p:cNvSpPr>
              <a:spLocks/>
            </p:cNvSpPr>
            <p:nvPr userDrawn="1"/>
          </p:nvSpPr>
          <p:spPr bwMode="auto">
            <a:xfrm>
              <a:off x="703" y="429"/>
              <a:ext cx="135" cy="135"/>
            </a:xfrm>
            <a:custGeom>
              <a:avLst/>
              <a:gdLst>
                <a:gd name="T0" fmla="*/ 200 w 540"/>
                <a:gd name="T1" fmla="*/ 9 h 539"/>
                <a:gd name="T2" fmla="*/ 149 w 540"/>
                <a:gd name="T3" fmla="*/ 29 h 539"/>
                <a:gd name="T4" fmla="*/ 105 w 540"/>
                <a:gd name="T5" fmla="*/ 57 h 539"/>
                <a:gd name="T6" fmla="*/ 67 w 540"/>
                <a:gd name="T7" fmla="*/ 92 h 539"/>
                <a:gd name="T8" fmla="*/ 37 w 540"/>
                <a:gd name="T9" fmla="*/ 135 h 539"/>
                <a:gd name="T10" fmla="*/ 15 w 540"/>
                <a:gd name="T11" fmla="*/ 182 h 539"/>
                <a:gd name="T12" fmla="*/ 3 w 540"/>
                <a:gd name="T13" fmla="*/ 233 h 539"/>
                <a:gd name="T14" fmla="*/ 0 w 540"/>
                <a:gd name="T15" fmla="*/ 285 h 539"/>
                <a:gd name="T16" fmla="*/ 10 w 540"/>
                <a:gd name="T17" fmla="*/ 340 h 539"/>
                <a:gd name="T18" fmla="*/ 17 w 540"/>
                <a:gd name="T19" fmla="*/ 366 h 539"/>
                <a:gd name="T20" fmla="*/ 42 w 540"/>
                <a:gd name="T21" fmla="*/ 414 h 539"/>
                <a:gd name="T22" fmla="*/ 75 w 540"/>
                <a:gd name="T23" fmla="*/ 456 h 539"/>
                <a:gd name="T24" fmla="*/ 114 w 540"/>
                <a:gd name="T25" fmla="*/ 490 h 539"/>
                <a:gd name="T26" fmla="*/ 158 w 540"/>
                <a:gd name="T27" fmla="*/ 516 h 539"/>
                <a:gd name="T28" fmla="*/ 208 w 540"/>
                <a:gd name="T29" fmla="*/ 533 h 539"/>
                <a:gd name="T30" fmla="*/ 260 w 540"/>
                <a:gd name="T31" fmla="*/ 539 h 539"/>
                <a:gd name="T32" fmla="*/ 313 w 540"/>
                <a:gd name="T33" fmla="*/ 537 h 539"/>
                <a:gd name="T34" fmla="*/ 340 w 540"/>
                <a:gd name="T35" fmla="*/ 530 h 539"/>
                <a:gd name="T36" fmla="*/ 391 w 540"/>
                <a:gd name="T37" fmla="*/ 512 h 539"/>
                <a:gd name="T38" fmla="*/ 436 w 540"/>
                <a:gd name="T39" fmla="*/ 483 h 539"/>
                <a:gd name="T40" fmla="*/ 473 w 540"/>
                <a:gd name="T41" fmla="*/ 447 h 539"/>
                <a:gd name="T42" fmla="*/ 503 w 540"/>
                <a:gd name="T43" fmla="*/ 405 h 539"/>
                <a:gd name="T44" fmla="*/ 526 w 540"/>
                <a:gd name="T45" fmla="*/ 358 h 539"/>
                <a:gd name="T46" fmla="*/ 537 w 540"/>
                <a:gd name="T47" fmla="*/ 307 h 539"/>
                <a:gd name="T48" fmla="*/ 540 w 540"/>
                <a:gd name="T49" fmla="*/ 254 h 539"/>
                <a:gd name="T50" fmla="*/ 531 w 540"/>
                <a:gd name="T51" fmla="*/ 201 h 539"/>
                <a:gd name="T52" fmla="*/ 523 w 540"/>
                <a:gd name="T53" fmla="*/ 173 h 539"/>
                <a:gd name="T54" fmla="*/ 498 w 540"/>
                <a:gd name="T55" fmla="*/ 126 h 539"/>
                <a:gd name="T56" fmla="*/ 466 w 540"/>
                <a:gd name="T57" fmla="*/ 85 h 539"/>
                <a:gd name="T58" fmla="*/ 426 w 540"/>
                <a:gd name="T59" fmla="*/ 51 h 539"/>
                <a:gd name="T60" fmla="*/ 382 w 540"/>
                <a:gd name="T61" fmla="*/ 25 h 539"/>
                <a:gd name="T62" fmla="*/ 333 w 540"/>
                <a:gd name="T63" fmla="*/ 8 h 539"/>
                <a:gd name="T64" fmla="*/ 281 w 540"/>
                <a:gd name="T65" fmla="*/ 0 h 539"/>
                <a:gd name="T66" fmla="*/ 227 w 540"/>
                <a:gd name="T67" fmla="*/ 4 h 539"/>
                <a:gd name="T68" fmla="*/ 200 w 540"/>
                <a:gd name="T69" fmla="*/ 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9">
                  <a:moveTo>
                    <a:pt x="200" y="9"/>
                  </a:moveTo>
                  <a:lnTo>
                    <a:pt x="200" y="9"/>
                  </a:lnTo>
                  <a:lnTo>
                    <a:pt x="174" y="18"/>
                  </a:lnTo>
                  <a:lnTo>
                    <a:pt x="149" y="29"/>
                  </a:lnTo>
                  <a:lnTo>
                    <a:pt x="125" y="42"/>
                  </a:lnTo>
                  <a:lnTo>
                    <a:pt x="105" y="57"/>
                  </a:lnTo>
                  <a:lnTo>
                    <a:pt x="84" y="74"/>
                  </a:lnTo>
                  <a:lnTo>
                    <a:pt x="67" y="92"/>
                  </a:lnTo>
                  <a:lnTo>
                    <a:pt x="50" y="113"/>
                  </a:lnTo>
                  <a:lnTo>
                    <a:pt x="37" y="135"/>
                  </a:lnTo>
                  <a:lnTo>
                    <a:pt x="24" y="158"/>
                  </a:lnTo>
                  <a:lnTo>
                    <a:pt x="15" y="182"/>
                  </a:lnTo>
                  <a:lnTo>
                    <a:pt x="7" y="207"/>
                  </a:lnTo>
                  <a:lnTo>
                    <a:pt x="3" y="233"/>
                  </a:lnTo>
                  <a:lnTo>
                    <a:pt x="0" y="259"/>
                  </a:lnTo>
                  <a:lnTo>
                    <a:pt x="0" y="285"/>
                  </a:lnTo>
                  <a:lnTo>
                    <a:pt x="3" y="313"/>
                  </a:lnTo>
                  <a:lnTo>
                    <a:pt x="10" y="340"/>
                  </a:lnTo>
                  <a:lnTo>
                    <a:pt x="10" y="340"/>
                  </a:lnTo>
                  <a:lnTo>
                    <a:pt x="17" y="366"/>
                  </a:lnTo>
                  <a:lnTo>
                    <a:pt x="29" y="391"/>
                  </a:lnTo>
                  <a:lnTo>
                    <a:pt x="42" y="414"/>
                  </a:lnTo>
                  <a:lnTo>
                    <a:pt x="56" y="436"/>
                  </a:lnTo>
                  <a:lnTo>
                    <a:pt x="75" y="456"/>
                  </a:lnTo>
                  <a:lnTo>
                    <a:pt x="93" y="474"/>
                  </a:lnTo>
                  <a:lnTo>
                    <a:pt x="114" y="490"/>
                  </a:lnTo>
                  <a:lnTo>
                    <a:pt x="135" y="504"/>
                  </a:lnTo>
                  <a:lnTo>
                    <a:pt x="158" y="516"/>
                  </a:lnTo>
                  <a:lnTo>
                    <a:pt x="183" y="525"/>
                  </a:lnTo>
                  <a:lnTo>
                    <a:pt x="208" y="533"/>
                  </a:lnTo>
                  <a:lnTo>
                    <a:pt x="234" y="538"/>
                  </a:lnTo>
                  <a:lnTo>
                    <a:pt x="260" y="539"/>
                  </a:lnTo>
                  <a:lnTo>
                    <a:pt x="286" y="539"/>
                  </a:lnTo>
                  <a:lnTo>
                    <a:pt x="313" y="537"/>
                  </a:lnTo>
                  <a:lnTo>
                    <a:pt x="340" y="530"/>
                  </a:lnTo>
                  <a:lnTo>
                    <a:pt x="340" y="530"/>
                  </a:lnTo>
                  <a:lnTo>
                    <a:pt x="367" y="522"/>
                  </a:lnTo>
                  <a:lnTo>
                    <a:pt x="391" y="512"/>
                  </a:lnTo>
                  <a:lnTo>
                    <a:pt x="415" y="498"/>
                  </a:lnTo>
                  <a:lnTo>
                    <a:pt x="436" y="483"/>
                  </a:lnTo>
                  <a:lnTo>
                    <a:pt x="456" y="466"/>
                  </a:lnTo>
                  <a:lnTo>
                    <a:pt x="473" y="447"/>
                  </a:lnTo>
                  <a:lnTo>
                    <a:pt x="490" y="427"/>
                  </a:lnTo>
                  <a:lnTo>
                    <a:pt x="503" y="405"/>
                  </a:lnTo>
                  <a:lnTo>
                    <a:pt x="516" y="382"/>
                  </a:lnTo>
                  <a:lnTo>
                    <a:pt x="526" y="358"/>
                  </a:lnTo>
                  <a:lnTo>
                    <a:pt x="533" y="333"/>
                  </a:lnTo>
                  <a:lnTo>
                    <a:pt x="537" y="307"/>
                  </a:lnTo>
                  <a:lnTo>
                    <a:pt x="540" y="281"/>
                  </a:lnTo>
                  <a:lnTo>
                    <a:pt x="540" y="254"/>
                  </a:lnTo>
                  <a:lnTo>
                    <a:pt x="537" y="227"/>
                  </a:lnTo>
                  <a:lnTo>
                    <a:pt x="531" y="201"/>
                  </a:lnTo>
                  <a:lnTo>
                    <a:pt x="531" y="201"/>
                  </a:lnTo>
                  <a:lnTo>
                    <a:pt x="523" y="173"/>
                  </a:lnTo>
                  <a:lnTo>
                    <a:pt x="511" y="148"/>
                  </a:lnTo>
                  <a:lnTo>
                    <a:pt x="498" y="126"/>
                  </a:lnTo>
                  <a:lnTo>
                    <a:pt x="484" y="104"/>
                  </a:lnTo>
                  <a:lnTo>
                    <a:pt x="466" y="85"/>
                  </a:lnTo>
                  <a:lnTo>
                    <a:pt x="447" y="66"/>
                  </a:lnTo>
                  <a:lnTo>
                    <a:pt x="426" y="51"/>
                  </a:lnTo>
                  <a:lnTo>
                    <a:pt x="406" y="36"/>
                  </a:lnTo>
                  <a:lnTo>
                    <a:pt x="382" y="25"/>
                  </a:lnTo>
                  <a:lnTo>
                    <a:pt x="357" y="14"/>
                  </a:lnTo>
                  <a:lnTo>
                    <a:pt x="333" y="8"/>
                  </a:lnTo>
                  <a:lnTo>
                    <a:pt x="308" y="3"/>
                  </a:lnTo>
                  <a:lnTo>
                    <a:pt x="281" y="0"/>
                  </a:lnTo>
                  <a:lnTo>
                    <a:pt x="254" y="0"/>
                  </a:lnTo>
                  <a:lnTo>
                    <a:pt x="227" y="4"/>
                  </a:lnTo>
                  <a:lnTo>
                    <a:pt x="200" y="9"/>
                  </a:lnTo>
                  <a:lnTo>
                    <a:pt x="20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6" name="Freeform 104"/>
            <p:cNvSpPr>
              <a:spLocks/>
            </p:cNvSpPr>
            <p:nvPr userDrawn="1"/>
          </p:nvSpPr>
          <p:spPr bwMode="auto">
            <a:xfrm>
              <a:off x="469" y="504"/>
              <a:ext cx="114" cy="115"/>
            </a:xfrm>
            <a:custGeom>
              <a:avLst/>
              <a:gdLst>
                <a:gd name="T0" fmla="*/ 289 w 459"/>
                <a:gd name="T1" fmla="*/ 452 h 459"/>
                <a:gd name="T2" fmla="*/ 332 w 459"/>
                <a:gd name="T3" fmla="*/ 435 h 459"/>
                <a:gd name="T4" fmla="*/ 372 w 459"/>
                <a:gd name="T5" fmla="*/ 411 h 459"/>
                <a:gd name="T6" fmla="*/ 403 w 459"/>
                <a:gd name="T7" fmla="*/ 381 h 459"/>
                <a:gd name="T8" fmla="*/ 429 w 459"/>
                <a:gd name="T9" fmla="*/ 344 h 459"/>
                <a:gd name="T10" fmla="*/ 447 w 459"/>
                <a:gd name="T11" fmla="*/ 305 h 459"/>
                <a:gd name="T12" fmla="*/ 458 w 459"/>
                <a:gd name="T13" fmla="*/ 262 h 459"/>
                <a:gd name="T14" fmla="*/ 459 w 459"/>
                <a:gd name="T15" fmla="*/ 216 h 459"/>
                <a:gd name="T16" fmla="*/ 452 w 459"/>
                <a:gd name="T17" fmla="*/ 171 h 459"/>
                <a:gd name="T18" fmla="*/ 445 w 459"/>
                <a:gd name="T19" fmla="*/ 149 h 459"/>
                <a:gd name="T20" fmla="*/ 424 w 459"/>
                <a:gd name="T21" fmla="*/ 107 h 459"/>
                <a:gd name="T22" fmla="*/ 396 w 459"/>
                <a:gd name="T23" fmla="*/ 72 h 459"/>
                <a:gd name="T24" fmla="*/ 364 w 459"/>
                <a:gd name="T25" fmla="*/ 43 h 459"/>
                <a:gd name="T26" fmla="*/ 325 w 459"/>
                <a:gd name="T27" fmla="*/ 21 h 459"/>
                <a:gd name="T28" fmla="*/ 283 w 459"/>
                <a:gd name="T29" fmla="*/ 7 h 459"/>
                <a:gd name="T30" fmla="*/ 239 w 459"/>
                <a:gd name="T31" fmla="*/ 0 h 459"/>
                <a:gd name="T32" fmla="*/ 193 w 459"/>
                <a:gd name="T33" fmla="*/ 3 h 459"/>
                <a:gd name="T34" fmla="*/ 171 w 459"/>
                <a:gd name="T35" fmla="*/ 8 h 459"/>
                <a:gd name="T36" fmla="*/ 127 w 459"/>
                <a:gd name="T37" fmla="*/ 25 h 459"/>
                <a:gd name="T38" fmla="*/ 89 w 459"/>
                <a:gd name="T39" fmla="*/ 48 h 459"/>
                <a:gd name="T40" fmla="*/ 56 w 459"/>
                <a:gd name="T41" fmla="*/ 80 h 459"/>
                <a:gd name="T42" fmla="*/ 31 w 459"/>
                <a:gd name="T43" fmla="*/ 115 h 459"/>
                <a:gd name="T44" fmla="*/ 13 w 459"/>
                <a:gd name="T45" fmla="*/ 155 h 459"/>
                <a:gd name="T46" fmla="*/ 3 w 459"/>
                <a:gd name="T47" fmla="*/ 198 h 459"/>
                <a:gd name="T48" fmla="*/ 0 w 459"/>
                <a:gd name="T49" fmla="*/ 244 h 459"/>
                <a:gd name="T50" fmla="*/ 8 w 459"/>
                <a:gd name="T51" fmla="*/ 289 h 459"/>
                <a:gd name="T52" fmla="*/ 16 w 459"/>
                <a:gd name="T53" fmla="*/ 312 h 459"/>
                <a:gd name="T54" fmla="*/ 35 w 459"/>
                <a:gd name="T55" fmla="*/ 353 h 459"/>
                <a:gd name="T56" fmla="*/ 63 w 459"/>
                <a:gd name="T57" fmla="*/ 388 h 459"/>
                <a:gd name="T58" fmla="*/ 97 w 459"/>
                <a:gd name="T59" fmla="*/ 417 h 459"/>
                <a:gd name="T60" fmla="*/ 134 w 459"/>
                <a:gd name="T61" fmla="*/ 439 h 459"/>
                <a:gd name="T62" fmla="*/ 176 w 459"/>
                <a:gd name="T63" fmla="*/ 454 h 459"/>
                <a:gd name="T64" fmla="*/ 220 w 459"/>
                <a:gd name="T65" fmla="*/ 459 h 459"/>
                <a:gd name="T66" fmla="*/ 266 w 459"/>
                <a:gd name="T67" fmla="*/ 456 h 459"/>
                <a:gd name="T68" fmla="*/ 289 w 459"/>
                <a:gd name="T69" fmla="*/ 45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9" h="459">
                  <a:moveTo>
                    <a:pt x="289" y="452"/>
                  </a:moveTo>
                  <a:lnTo>
                    <a:pt x="289" y="452"/>
                  </a:lnTo>
                  <a:lnTo>
                    <a:pt x="312" y="444"/>
                  </a:lnTo>
                  <a:lnTo>
                    <a:pt x="332" y="435"/>
                  </a:lnTo>
                  <a:lnTo>
                    <a:pt x="353" y="424"/>
                  </a:lnTo>
                  <a:lnTo>
                    <a:pt x="372" y="411"/>
                  </a:lnTo>
                  <a:lnTo>
                    <a:pt x="388" y="396"/>
                  </a:lnTo>
                  <a:lnTo>
                    <a:pt x="403" y="381"/>
                  </a:lnTo>
                  <a:lnTo>
                    <a:pt x="417" y="364"/>
                  </a:lnTo>
                  <a:lnTo>
                    <a:pt x="429" y="344"/>
                  </a:lnTo>
                  <a:lnTo>
                    <a:pt x="439" y="325"/>
                  </a:lnTo>
                  <a:lnTo>
                    <a:pt x="447" y="305"/>
                  </a:lnTo>
                  <a:lnTo>
                    <a:pt x="454" y="283"/>
                  </a:lnTo>
                  <a:lnTo>
                    <a:pt x="458" y="262"/>
                  </a:lnTo>
                  <a:lnTo>
                    <a:pt x="459" y="239"/>
                  </a:lnTo>
                  <a:lnTo>
                    <a:pt x="459" y="216"/>
                  </a:lnTo>
                  <a:lnTo>
                    <a:pt x="456" y="193"/>
                  </a:lnTo>
                  <a:lnTo>
                    <a:pt x="452" y="171"/>
                  </a:lnTo>
                  <a:lnTo>
                    <a:pt x="452" y="171"/>
                  </a:lnTo>
                  <a:lnTo>
                    <a:pt x="445" y="149"/>
                  </a:lnTo>
                  <a:lnTo>
                    <a:pt x="435" y="127"/>
                  </a:lnTo>
                  <a:lnTo>
                    <a:pt x="424" y="107"/>
                  </a:lnTo>
                  <a:lnTo>
                    <a:pt x="411" y="89"/>
                  </a:lnTo>
                  <a:lnTo>
                    <a:pt x="396" y="72"/>
                  </a:lnTo>
                  <a:lnTo>
                    <a:pt x="381" y="56"/>
                  </a:lnTo>
                  <a:lnTo>
                    <a:pt x="364" y="43"/>
                  </a:lnTo>
                  <a:lnTo>
                    <a:pt x="344" y="31"/>
                  </a:lnTo>
                  <a:lnTo>
                    <a:pt x="325" y="21"/>
                  </a:lnTo>
                  <a:lnTo>
                    <a:pt x="305" y="13"/>
                  </a:lnTo>
                  <a:lnTo>
                    <a:pt x="283" y="7"/>
                  </a:lnTo>
                  <a:lnTo>
                    <a:pt x="262" y="3"/>
                  </a:lnTo>
                  <a:lnTo>
                    <a:pt x="239" y="0"/>
                  </a:lnTo>
                  <a:lnTo>
                    <a:pt x="216" y="2"/>
                  </a:lnTo>
                  <a:lnTo>
                    <a:pt x="193" y="3"/>
                  </a:lnTo>
                  <a:lnTo>
                    <a:pt x="171" y="8"/>
                  </a:lnTo>
                  <a:lnTo>
                    <a:pt x="171" y="8"/>
                  </a:lnTo>
                  <a:lnTo>
                    <a:pt x="149" y="16"/>
                  </a:lnTo>
                  <a:lnTo>
                    <a:pt x="127" y="25"/>
                  </a:lnTo>
                  <a:lnTo>
                    <a:pt x="107" y="35"/>
                  </a:lnTo>
                  <a:lnTo>
                    <a:pt x="89" y="48"/>
                  </a:lnTo>
                  <a:lnTo>
                    <a:pt x="72" y="64"/>
                  </a:lnTo>
                  <a:lnTo>
                    <a:pt x="56" y="80"/>
                  </a:lnTo>
                  <a:lnTo>
                    <a:pt x="43" y="97"/>
                  </a:lnTo>
                  <a:lnTo>
                    <a:pt x="31" y="115"/>
                  </a:lnTo>
                  <a:lnTo>
                    <a:pt x="21" y="134"/>
                  </a:lnTo>
                  <a:lnTo>
                    <a:pt x="13" y="155"/>
                  </a:lnTo>
                  <a:lnTo>
                    <a:pt x="7" y="176"/>
                  </a:lnTo>
                  <a:lnTo>
                    <a:pt x="3" y="198"/>
                  </a:lnTo>
                  <a:lnTo>
                    <a:pt x="0" y="220"/>
                  </a:lnTo>
                  <a:lnTo>
                    <a:pt x="0" y="244"/>
                  </a:lnTo>
                  <a:lnTo>
                    <a:pt x="3" y="266"/>
                  </a:lnTo>
                  <a:lnTo>
                    <a:pt x="8" y="289"/>
                  </a:lnTo>
                  <a:lnTo>
                    <a:pt x="8" y="289"/>
                  </a:lnTo>
                  <a:lnTo>
                    <a:pt x="16" y="312"/>
                  </a:lnTo>
                  <a:lnTo>
                    <a:pt x="25" y="332"/>
                  </a:lnTo>
                  <a:lnTo>
                    <a:pt x="35" y="353"/>
                  </a:lnTo>
                  <a:lnTo>
                    <a:pt x="48" y="372"/>
                  </a:lnTo>
                  <a:lnTo>
                    <a:pt x="63" y="388"/>
                  </a:lnTo>
                  <a:lnTo>
                    <a:pt x="80" y="403"/>
                  </a:lnTo>
                  <a:lnTo>
                    <a:pt x="97" y="417"/>
                  </a:lnTo>
                  <a:lnTo>
                    <a:pt x="115" y="429"/>
                  </a:lnTo>
                  <a:lnTo>
                    <a:pt x="134" y="439"/>
                  </a:lnTo>
                  <a:lnTo>
                    <a:pt x="155" y="447"/>
                  </a:lnTo>
                  <a:lnTo>
                    <a:pt x="176" y="454"/>
                  </a:lnTo>
                  <a:lnTo>
                    <a:pt x="198" y="458"/>
                  </a:lnTo>
                  <a:lnTo>
                    <a:pt x="220" y="459"/>
                  </a:lnTo>
                  <a:lnTo>
                    <a:pt x="244" y="459"/>
                  </a:lnTo>
                  <a:lnTo>
                    <a:pt x="266" y="456"/>
                  </a:lnTo>
                  <a:lnTo>
                    <a:pt x="289" y="452"/>
                  </a:lnTo>
                  <a:lnTo>
                    <a:pt x="289"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7" name="Freeform 105"/>
            <p:cNvSpPr>
              <a:spLocks/>
            </p:cNvSpPr>
            <p:nvPr userDrawn="1"/>
          </p:nvSpPr>
          <p:spPr bwMode="auto">
            <a:xfrm>
              <a:off x="235" y="580"/>
              <a:ext cx="94" cy="95"/>
            </a:xfrm>
            <a:custGeom>
              <a:avLst/>
              <a:gdLst>
                <a:gd name="T0" fmla="*/ 372 w 378"/>
                <a:gd name="T1" fmla="*/ 139 h 378"/>
                <a:gd name="T2" fmla="*/ 357 w 378"/>
                <a:gd name="T3" fmla="*/ 104 h 378"/>
                <a:gd name="T4" fmla="*/ 338 w 378"/>
                <a:gd name="T5" fmla="*/ 71 h 378"/>
                <a:gd name="T6" fmla="*/ 313 w 378"/>
                <a:gd name="T7" fmla="*/ 45 h 378"/>
                <a:gd name="T8" fmla="*/ 283 w 378"/>
                <a:gd name="T9" fmla="*/ 25 h 378"/>
                <a:gd name="T10" fmla="*/ 250 w 378"/>
                <a:gd name="T11" fmla="*/ 9 h 378"/>
                <a:gd name="T12" fmla="*/ 215 w 378"/>
                <a:gd name="T13" fmla="*/ 1 h 378"/>
                <a:gd name="T14" fmla="*/ 177 w 378"/>
                <a:gd name="T15" fmla="*/ 0 h 378"/>
                <a:gd name="T16" fmla="*/ 140 w 378"/>
                <a:gd name="T17" fmla="*/ 5 h 378"/>
                <a:gd name="T18" fmla="*/ 121 w 378"/>
                <a:gd name="T19" fmla="*/ 12 h 378"/>
                <a:gd name="T20" fmla="*/ 88 w 378"/>
                <a:gd name="T21" fmla="*/ 28 h 378"/>
                <a:gd name="T22" fmla="*/ 59 w 378"/>
                <a:gd name="T23" fmla="*/ 51 h 378"/>
                <a:gd name="T24" fmla="*/ 35 w 378"/>
                <a:gd name="T25" fmla="*/ 78 h 378"/>
                <a:gd name="T26" fmla="*/ 17 w 378"/>
                <a:gd name="T27" fmla="*/ 109 h 378"/>
                <a:gd name="T28" fmla="*/ 5 w 378"/>
                <a:gd name="T29" fmla="*/ 144 h 378"/>
                <a:gd name="T30" fmla="*/ 0 w 378"/>
                <a:gd name="T31" fmla="*/ 181 h 378"/>
                <a:gd name="T32" fmla="*/ 2 w 378"/>
                <a:gd name="T33" fmla="*/ 219 h 378"/>
                <a:gd name="T34" fmla="*/ 7 w 378"/>
                <a:gd name="T35" fmla="*/ 237 h 378"/>
                <a:gd name="T36" fmla="*/ 20 w 378"/>
                <a:gd name="T37" fmla="*/ 273 h 378"/>
                <a:gd name="T38" fmla="*/ 39 w 378"/>
                <a:gd name="T39" fmla="*/ 305 h 378"/>
                <a:gd name="T40" fmla="*/ 65 w 378"/>
                <a:gd name="T41" fmla="*/ 331 h 378"/>
                <a:gd name="T42" fmla="*/ 94 w 378"/>
                <a:gd name="T43" fmla="*/ 352 h 378"/>
                <a:gd name="T44" fmla="*/ 127 w 378"/>
                <a:gd name="T45" fmla="*/ 367 h 378"/>
                <a:gd name="T46" fmla="*/ 163 w 378"/>
                <a:gd name="T47" fmla="*/ 375 h 378"/>
                <a:gd name="T48" fmla="*/ 200 w 378"/>
                <a:gd name="T49" fmla="*/ 376 h 378"/>
                <a:gd name="T50" fmla="*/ 237 w 378"/>
                <a:gd name="T51" fmla="*/ 371 h 378"/>
                <a:gd name="T52" fmla="*/ 256 w 378"/>
                <a:gd name="T53" fmla="*/ 365 h 378"/>
                <a:gd name="T54" fmla="*/ 290 w 378"/>
                <a:gd name="T55" fmla="*/ 348 h 378"/>
                <a:gd name="T56" fmla="*/ 319 w 378"/>
                <a:gd name="T57" fmla="*/ 325 h 378"/>
                <a:gd name="T58" fmla="*/ 343 w 378"/>
                <a:gd name="T59" fmla="*/ 298 h 378"/>
                <a:gd name="T60" fmla="*/ 361 w 378"/>
                <a:gd name="T61" fmla="*/ 267 h 378"/>
                <a:gd name="T62" fmla="*/ 373 w 378"/>
                <a:gd name="T63" fmla="*/ 232 h 378"/>
                <a:gd name="T64" fmla="*/ 378 w 378"/>
                <a:gd name="T65" fmla="*/ 195 h 378"/>
                <a:gd name="T66" fmla="*/ 376 w 378"/>
                <a:gd name="T67" fmla="*/ 159 h 378"/>
                <a:gd name="T68" fmla="*/ 372 w 378"/>
                <a:gd name="T69" fmla="*/ 13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372" y="139"/>
                  </a:moveTo>
                  <a:lnTo>
                    <a:pt x="372" y="139"/>
                  </a:lnTo>
                  <a:lnTo>
                    <a:pt x="365" y="121"/>
                  </a:lnTo>
                  <a:lnTo>
                    <a:pt x="357" y="104"/>
                  </a:lnTo>
                  <a:lnTo>
                    <a:pt x="348" y="87"/>
                  </a:lnTo>
                  <a:lnTo>
                    <a:pt x="338" y="71"/>
                  </a:lnTo>
                  <a:lnTo>
                    <a:pt x="326" y="58"/>
                  </a:lnTo>
                  <a:lnTo>
                    <a:pt x="313" y="45"/>
                  </a:lnTo>
                  <a:lnTo>
                    <a:pt x="299" y="34"/>
                  </a:lnTo>
                  <a:lnTo>
                    <a:pt x="283" y="25"/>
                  </a:lnTo>
                  <a:lnTo>
                    <a:pt x="267" y="17"/>
                  </a:lnTo>
                  <a:lnTo>
                    <a:pt x="250" y="9"/>
                  </a:lnTo>
                  <a:lnTo>
                    <a:pt x="232" y="4"/>
                  </a:lnTo>
                  <a:lnTo>
                    <a:pt x="215" y="1"/>
                  </a:lnTo>
                  <a:lnTo>
                    <a:pt x="197" y="0"/>
                  </a:lnTo>
                  <a:lnTo>
                    <a:pt x="177" y="0"/>
                  </a:lnTo>
                  <a:lnTo>
                    <a:pt x="159" y="1"/>
                  </a:lnTo>
                  <a:lnTo>
                    <a:pt x="140" y="5"/>
                  </a:lnTo>
                  <a:lnTo>
                    <a:pt x="140" y="5"/>
                  </a:lnTo>
                  <a:lnTo>
                    <a:pt x="121" y="12"/>
                  </a:lnTo>
                  <a:lnTo>
                    <a:pt x="104" y="19"/>
                  </a:lnTo>
                  <a:lnTo>
                    <a:pt x="88" y="28"/>
                  </a:lnTo>
                  <a:lnTo>
                    <a:pt x="73" y="39"/>
                  </a:lnTo>
                  <a:lnTo>
                    <a:pt x="59" y="51"/>
                  </a:lnTo>
                  <a:lnTo>
                    <a:pt x="46" y="64"/>
                  </a:lnTo>
                  <a:lnTo>
                    <a:pt x="35" y="78"/>
                  </a:lnTo>
                  <a:lnTo>
                    <a:pt x="25" y="94"/>
                  </a:lnTo>
                  <a:lnTo>
                    <a:pt x="17" y="109"/>
                  </a:lnTo>
                  <a:lnTo>
                    <a:pt x="11" y="126"/>
                  </a:lnTo>
                  <a:lnTo>
                    <a:pt x="5" y="144"/>
                  </a:lnTo>
                  <a:lnTo>
                    <a:pt x="2" y="163"/>
                  </a:lnTo>
                  <a:lnTo>
                    <a:pt x="0" y="181"/>
                  </a:lnTo>
                  <a:lnTo>
                    <a:pt x="0" y="199"/>
                  </a:lnTo>
                  <a:lnTo>
                    <a:pt x="2" y="219"/>
                  </a:lnTo>
                  <a:lnTo>
                    <a:pt x="7" y="237"/>
                  </a:lnTo>
                  <a:lnTo>
                    <a:pt x="7" y="237"/>
                  </a:lnTo>
                  <a:lnTo>
                    <a:pt x="12" y="255"/>
                  </a:lnTo>
                  <a:lnTo>
                    <a:pt x="20" y="273"/>
                  </a:lnTo>
                  <a:lnTo>
                    <a:pt x="29" y="289"/>
                  </a:lnTo>
                  <a:lnTo>
                    <a:pt x="39" y="305"/>
                  </a:lnTo>
                  <a:lnTo>
                    <a:pt x="51" y="318"/>
                  </a:lnTo>
                  <a:lnTo>
                    <a:pt x="65" y="331"/>
                  </a:lnTo>
                  <a:lnTo>
                    <a:pt x="78" y="342"/>
                  </a:lnTo>
                  <a:lnTo>
                    <a:pt x="94" y="352"/>
                  </a:lnTo>
                  <a:lnTo>
                    <a:pt x="111" y="361"/>
                  </a:lnTo>
                  <a:lnTo>
                    <a:pt x="127" y="367"/>
                  </a:lnTo>
                  <a:lnTo>
                    <a:pt x="145" y="372"/>
                  </a:lnTo>
                  <a:lnTo>
                    <a:pt x="163" y="375"/>
                  </a:lnTo>
                  <a:lnTo>
                    <a:pt x="181" y="378"/>
                  </a:lnTo>
                  <a:lnTo>
                    <a:pt x="200" y="376"/>
                  </a:lnTo>
                  <a:lnTo>
                    <a:pt x="219" y="375"/>
                  </a:lnTo>
                  <a:lnTo>
                    <a:pt x="237" y="371"/>
                  </a:lnTo>
                  <a:lnTo>
                    <a:pt x="237" y="371"/>
                  </a:lnTo>
                  <a:lnTo>
                    <a:pt x="256" y="365"/>
                  </a:lnTo>
                  <a:lnTo>
                    <a:pt x="274" y="357"/>
                  </a:lnTo>
                  <a:lnTo>
                    <a:pt x="290" y="348"/>
                  </a:lnTo>
                  <a:lnTo>
                    <a:pt x="305" y="337"/>
                  </a:lnTo>
                  <a:lnTo>
                    <a:pt x="319" y="325"/>
                  </a:lnTo>
                  <a:lnTo>
                    <a:pt x="331" y="312"/>
                  </a:lnTo>
                  <a:lnTo>
                    <a:pt x="343" y="298"/>
                  </a:lnTo>
                  <a:lnTo>
                    <a:pt x="352" y="282"/>
                  </a:lnTo>
                  <a:lnTo>
                    <a:pt x="361" y="267"/>
                  </a:lnTo>
                  <a:lnTo>
                    <a:pt x="368" y="250"/>
                  </a:lnTo>
                  <a:lnTo>
                    <a:pt x="373" y="232"/>
                  </a:lnTo>
                  <a:lnTo>
                    <a:pt x="376" y="213"/>
                  </a:lnTo>
                  <a:lnTo>
                    <a:pt x="378" y="195"/>
                  </a:lnTo>
                  <a:lnTo>
                    <a:pt x="378" y="177"/>
                  </a:lnTo>
                  <a:lnTo>
                    <a:pt x="376" y="159"/>
                  </a:lnTo>
                  <a:lnTo>
                    <a:pt x="372" y="139"/>
                  </a:lnTo>
                  <a:lnTo>
                    <a:pt x="372"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8" name="Freeform 106"/>
            <p:cNvSpPr>
              <a:spLocks/>
            </p:cNvSpPr>
            <p:nvPr userDrawn="1"/>
          </p:nvSpPr>
          <p:spPr bwMode="auto">
            <a:xfrm>
              <a:off x="0" y="656"/>
              <a:ext cx="74" cy="74"/>
            </a:xfrm>
            <a:custGeom>
              <a:avLst/>
              <a:gdLst>
                <a:gd name="T0" fmla="*/ 111 w 297"/>
                <a:gd name="T1" fmla="*/ 5 h 297"/>
                <a:gd name="T2" fmla="*/ 82 w 297"/>
                <a:gd name="T3" fmla="*/ 16 h 297"/>
                <a:gd name="T4" fmla="*/ 57 w 297"/>
                <a:gd name="T5" fmla="*/ 31 h 297"/>
                <a:gd name="T6" fmla="*/ 36 w 297"/>
                <a:gd name="T7" fmla="*/ 51 h 297"/>
                <a:gd name="T8" fmla="*/ 20 w 297"/>
                <a:gd name="T9" fmla="*/ 74 h 297"/>
                <a:gd name="T10" fmla="*/ 8 w 297"/>
                <a:gd name="T11" fmla="*/ 100 h 297"/>
                <a:gd name="T12" fmla="*/ 1 w 297"/>
                <a:gd name="T13" fmla="*/ 128 h 297"/>
                <a:gd name="T14" fmla="*/ 0 w 297"/>
                <a:gd name="T15" fmla="*/ 156 h 297"/>
                <a:gd name="T16" fmla="*/ 5 w 297"/>
                <a:gd name="T17" fmla="*/ 186 h 297"/>
                <a:gd name="T18" fmla="*/ 10 w 297"/>
                <a:gd name="T19" fmla="*/ 201 h 297"/>
                <a:gd name="T20" fmla="*/ 23 w 297"/>
                <a:gd name="T21" fmla="*/ 228 h 297"/>
                <a:gd name="T22" fmla="*/ 40 w 297"/>
                <a:gd name="T23" fmla="*/ 250 h 297"/>
                <a:gd name="T24" fmla="*/ 63 w 297"/>
                <a:gd name="T25" fmla="*/ 268 h 297"/>
                <a:gd name="T26" fmla="*/ 87 w 297"/>
                <a:gd name="T27" fmla="*/ 283 h 297"/>
                <a:gd name="T28" fmla="*/ 115 w 297"/>
                <a:gd name="T29" fmla="*/ 293 h 297"/>
                <a:gd name="T30" fmla="*/ 142 w 297"/>
                <a:gd name="T31" fmla="*/ 297 h 297"/>
                <a:gd name="T32" fmla="*/ 172 w 297"/>
                <a:gd name="T33" fmla="*/ 294 h 297"/>
                <a:gd name="T34" fmla="*/ 188 w 297"/>
                <a:gd name="T35" fmla="*/ 292 h 297"/>
                <a:gd name="T36" fmla="*/ 215 w 297"/>
                <a:gd name="T37" fmla="*/ 281 h 297"/>
                <a:gd name="T38" fmla="*/ 240 w 297"/>
                <a:gd name="T39" fmla="*/ 266 h 297"/>
                <a:gd name="T40" fmla="*/ 261 w 297"/>
                <a:gd name="T41" fmla="*/ 245 h 297"/>
                <a:gd name="T42" fmla="*/ 278 w 297"/>
                <a:gd name="T43" fmla="*/ 223 h 297"/>
                <a:gd name="T44" fmla="*/ 289 w 297"/>
                <a:gd name="T45" fmla="*/ 197 h 297"/>
                <a:gd name="T46" fmla="*/ 296 w 297"/>
                <a:gd name="T47" fmla="*/ 168 h 297"/>
                <a:gd name="T48" fmla="*/ 297 w 297"/>
                <a:gd name="T49" fmla="*/ 139 h 297"/>
                <a:gd name="T50" fmla="*/ 292 w 297"/>
                <a:gd name="T51" fmla="*/ 109 h 297"/>
                <a:gd name="T52" fmla="*/ 288 w 297"/>
                <a:gd name="T53" fmla="*/ 95 h 297"/>
                <a:gd name="T54" fmla="*/ 274 w 297"/>
                <a:gd name="T55" fmla="*/ 69 h 297"/>
                <a:gd name="T56" fmla="*/ 257 w 297"/>
                <a:gd name="T57" fmla="*/ 46 h 297"/>
                <a:gd name="T58" fmla="*/ 235 w 297"/>
                <a:gd name="T59" fmla="*/ 27 h 297"/>
                <a:gd name="T60" fmla="*/ 210 w 297"/>
                <a:gd name="T61" fmla="*/ 13 h 297"/>
                <a:gd name="T62" fmla="*/ 184 w 297"/>
                <a:gd name="T63" fmla="*/ 4 h 297"/>
                <a:gd name="T64" fmla="*/ 155 w 297"/>
                <a:gd name="T65" fmla="*/ 0 h 297"/>
                <a:gd name="T66" fmla="*/ 125 w 297"/>
                <a:gd name="T67" fmla="*/ 1 h 297"/>
                <a:gd name="T68" fmla="*/ 111 w 297"/>
                <a:gd name="T69"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111" y="5"/>
                  </a:moveTo>
                  <a:lnTo>
                    <a:pt x="111" y="5"/>
                  </a:lnTo>
                  <a:lnTo>
                    <a:pt x="95" y="9"/>
                  </a:lnTo>
                  <a:lnTo>
                    <a:pt x="82" y="16"/>
                  </a:lnTo>
                  <a:lnTo>
                    <a:pt x="69" y="22"/>
                  </a:lnTo>
                  <a:lnTo>
                    <a:pt x="57" y="31"/>
                  </a:lnTo>
                  <a:lnTo>
                    <a:pt x="47" y="40"/>
                  </a:lnTo>
                  <a:lnTo>
                    <a:pt x="36" y="51"/>
                  </a:lnTo>
                  <a:lnTo>
                    <a:pt x="27" y="61"/>
                  </a:lnTo>
                  <a:lnTo>
                    <a:pt x="20" y="74"/>
                  </a:lnTo>
                  <a:lnTo>
                    <a:pt x="13" y="86"/>
                  </a:lnTo>
                  <a:lnTo>
                    <a:pt x="8" y="100"/>
                  </a:lnTo>
                  <a:lnTo>
                    <a:pt x="4" y="113"/>
                  </a:lnTo>
                  <a:lnTo>
                    <a:pt x="1" y="128"/>
                  </a:lnTo>
                  <a:lnTo>
                    <a:pt x="0" y="142"/>
                  </a:lnTo>
                  <a:lnTo>
                    <a:pt x="0" y="156"/>
                  </a:lnTo>
                  <a:lnTo>
                    <a:pt x="1" y="172"/>
                  </a:lnTo>
                  <a:lnTo>
                    <a:pt x="5" y="186"/>
                  </a:lnTo>
                  <a:lnTo>
                    <a:pt x="5" y="186"/>
                  </a:lnTo>
                  <a:lnTo>
                    <a:pt x="10" y="201"/>
                  </a:lnTo>
                  <a:lnTo>
                    <a:pt x="16" y="215"/>
                  </a:lnTo>
                  <a:lnTo>
                    <a:pt x="23" y="228"/>
                  </a:lnTo>
                  <a:lnTo>
                    <a:pt x="31" y="240"/>
                  </a:lnTo>
                  <a:lnTo>
                    <a:pt x="40" y="250"/>
                  </a:lnTo>
                  <a:lnTo>
                    <a:pt x="51" y="261"/>
                  </a:lnTo>
                  <a:lnTo>
                    <a:pt x="63" y="268"/>
                  </a:lnTo>
                  <a:lnTo>
                    <a:pt x="74" y="276"/>
                  </a:lnTo>
                  <a:lnTo>
                    <a:pt x="87" y="283"/>
                  </a:lnTo>
                  <a:lnTo>
                    <a:pt x="100" y="288"/>
                  </a:lnTo>
                  <a:lnTo>
                    <a:pt x="115" y="293"/>
                  </a:lnTo>
                  <a:lnTo>
                    <a:pt x="128" y="296"/>
                  </a:lnTo>
                  <a:lnTo>
                    <a:pt x="142" y="297"/>
                  </a:lnTo>
                  <a:lnTo>
                    <a:pt x="158" y="296"/>
                  </a:lnTo>
                  <a:lnTo>
                    <a:pt x="172" y="294"/>
                  </a:lnTo>
                  <a:lnTo>
                    <a:pt x="188" y="292"/>
                  </a:lnTo>
                  <a:lnTo>
                    <a:pt x="188" y="292"/>
                  </a:lnTo>
                  <a:lnTo>
                    <a:pt x="202" y="287"/>
                  </a:lnTo>
                  <a:lnTo>
                    <a:pt x="215" y="281"/>
                  </a:lnTo>
                  <a:lnTo>
                    <a:pt x="228" y="274"/>
                  </a:lnTo>
                  <a:lnTo>
                    <a:pt x="240" y="266"/>
                  </a:lnTo>
                  <a:lnTo>
                    <a:pt x="250" y="255"/>
                  </a:lnTo>
                  <a:lnTo>
                    <a:pt x="261" y="245"/>
                  </a:lnTo>
                  <a:lnTo>
                    <a:pt x="270" y="235"/>
                  </a:lnTo>
                  <a:lnTo>
                    <a:pt x="278" y="223"/>
                  </a:lnTo>
                  <a:lnTo>
                    <a:pt x="284" y="210"/>
                  </a:lnTo>
                  <a:lnTo>
                    <a:pt x="289" y="197"/>
                  </a:lnTo>
                  <a:lnTo>
                    <a:pt x="293" y="182"/>
                  </a:lnTo>
                  <a:lnTo>
                    <a:pt x="296" y="168"/>
                  </a:lnTo>
                  <a:lnTo>
                    <a:pt x="297" y="154"/>
                  </a:lnTo>
                  <a:lnTo>
                    <a:pt x="297" y="139"/>
                  </a:lnTo>
                  <a:lnTo>
                    <a:pt x="296" y="125"/>
                  </a:lnTo>
                  <a:lnTo>
                    <a:pt x="292" y="109"/>
                  </a:lnTo>
                  <a:lnTo>
                    <a:pt x="292" y="109"/>
                  </a:lnTo>
                  <a:lnTo>
                    <a:pt x="288" y="95"/>
                  </a:lnTo>
                  <a:lnTo>
                    <a:pt x="281" y="82"/>
                  </a:lnTo>
                  <a:lnTo>
                    <a:pt x="274" y="69"/>
                  </a:lnTo>
                  <a:lnTo>
                    <a:pt x="266" y="57"/>
                  </a:lnTo>
                  <a:lnTo>
                    <a:pt x="257" y="46"/>
                  </a:lnTo>
                  <a:lnTo>
                    <a:pt x="246" y="37"/>
                  </a:lnTo>
                  <a:lnTo>
                    <a:pt x="235" y="27"/>
                  </a:lnTo>
                  <a:lnTo>
                    <a:pt x="223" y="20"/>
                  </a:lnTo>
                  <a:lnTo>
                    <a:pt x="210" y="13"/>
                  </a:lnTo>
                  <a:lnTo>
                    <a:pt x="197" y="8"/>
                  </a:lnTo>
                  <a:lnTo>
                    <a:pt x="184" y="4"/>
                  </a:lnTo>
                  <a:lnTo>
                    <a:pt x="169" y="1"/>
                  </a:lnTo>
                  <a:lnTo>
                    <a:pt x="155" y="0"/>
                  </a:lnTo>
                  <a:lnTo>
                    <a:pt x="139" y="0"/>
                  </a:lnTo>
                  <a:lnTo>
                    <a:pt x="125" y="1"/>
                  </a:lnTo>
                  <a:lnTo>
                    <a:pt x="111" y="5"/>
                  </a:lnTo>
                  <a:lnTo>
                    <a:pt x="11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19" name="Freeform 107"/>
            <p:cNvSpPr>
              <a:spLocks noEditPoints="1"/>
            </p:cNvSpPr>
            <p:nvPr userDrawn="1"/>
          </p:nvSpPr>
          <p:spPr bwMode="auto">
            <a:xfrm>
              <a:off x="2196" y="332"/>
              <a:ext cx="1368" cy="392"/>
            </a:xfrm>
            <a:custGeom>
              <a:avLst/>
              <a:gdLst>
                <a:gd name="T0" fmla="*/ 352 w 5472"/>
                <a:gd name="T1" fmla="*/ 367 h 1567"/>
                <a:gd name="T2" fmla="*/ 421 w 5472"/>
                <a:gd name="T3" fmla="*/ 549 h 1567"/>
                <a:gd name="T4" fmla="*/ 537 w 5472"/>
                <a:gd name="T5" fmla="*/ 677 h 1567"/>
                <a:gd name="T6" fmla="*/ 710 w 5472"/>
                <a:gd name="T7" fmla="*/ 769 h 1567"/>
                <a:gd name="T8" fmla="*/ 902 w 5472"/>
                <a:gd name="T9" fmla="*/ 787 h 1567"/>
                <a:gd name="T10" fmla="*/ 955 w 5472"/>
                <a:gd name="T11" fmla="*/ 942 h 1567"/>
                <a:gd name="T12" fmla="*/ 1079 w 5472"/>
                <a:gd name="T13" fmla="*/ 1093 h 1567"/>
                <a:gd name="T14" fmla="*/ 1229 w 5472"/>
                <a:gd name="T15" fmla="*/ 1180 h 1567"/>
                <a:gd name="T16" fmla="*/ 1422 w 5472"/>
                <a:gd name="T17" fmla="*/ 1212 h 1567"/>
                <a:gd name="T18" fmla="*/ 1582 w 5472"/>
                <a:gd name="T19" fmla="*/ 1180 h 1567"/>
                <a:gd name="T20" fmla="*/ 1694 w 5472"/>
                <a:gd name="T21" fmla="*/ 1335 h 1567"/>
                <a:gd name="T22" fmla="*/ 1860 w 5472"/>
                <a:gd name="T23" fmla="*/ 1441 h 1567"/>
                <a:gd name="T24" fmla="*/ 2029 w 5472"/>
                <a:gd name="T25" fmla="*/ 1477 h 1567"/>
                <a:gd name="T26" fmla="*/ 2221 w 5472"/>
                <a:gd name="T27" fmla="*/ 1447 h 1567"/>
                <a:gd name="T28" fmla="*/ 2361 w 5472"/>
                <a:gd name="T29" fmla="*/ 1404 h 1567"/>
                <a:gd name="T30" fmla="*/ 2515 w 5472"/>
                <a:gd name="T31" fmla="*/ 1518 h 1567"/>
                <a:gd name="T32" fmla="*/ 2707 w 5472"/>
                <a:gd name="T33" fmla="*/ 1567 h 1567"/>
                <a:gd name="T34" fmla="*/ 2879 w 5472"/>
                <a:gd name="T35" fmla="*/ 1548 h 1567"/>
                <a:gd name="T36" fmla="*/ 3051 w 5472"/>
                <a:gd name="T37" fmla="*/ 1460 h 1567"/>
                <a:gd name="T38" fmla="*/ 3176 w 5472"/>
                <a:gd name="T39" fmla="*/ 1414 h 1567"/>
                <a:gd name="T40" fmla="*/ 3358 w 5472"/>
                <a:gd name="T41" fmla="*/ 1474 h 1567"/>
                <a:gd name="T42" fmla="*/ 3556 w 5472"/>
                <a:gd name="T43" fmla="*/ 1459 h 1567"/>
                <a:gd name="T44" fmla="*/ 3713 w 5472"/>
                <a:gd name="T45" fmla="*/ 1389 h 1567"/>
                <a:gd name="T46" fmla="*/ 3848 w 5472"/>
                <a:gd name="T47" fmla="*/ 1252 h 1567"/>
                <a:gd name="T48" fmla="*/ 3968 w 5472"/>
                <a:gd name="T49" fmla="*/ 1203 h 1567"/>
                <a:gd name="T50" fmla="*/ 4161 w 5472"/>
                <a:gd name="T51" fmla="*/ 1203 h 1567"/>
                <a:gd name="T52" fmla="*/ 4321 w 5472"/>
                <a:gd name="T53" fmla="*/ 1143 h 1567"/>
                <a:gd name="T54" fmla="*/ 4471 w 5472"/>
                <a:gd name="T55" fmla="*/ 1012 h 1567"/>
                <a:gd name="T56" fmla="*/ 4558 w 5472"/>
                <a:gd name="T57" fmla="*/ 840 h 1567"/>
                <a:gd name="T58" fmla="*/ 4680 w 5472"/>
                <a:gd name="T59" fmla="*/ 786 h 1567"/>
                <a:gd name="T60" fmla="*/ 4863 w 5472"/>
                <a:gd name="T61" fmla="*/ 726 h 1567"/>
                <a:gd name="T62" fmla="*/ 4999 w 5472"/>
                <a:gd name="T63" fmla="*/ 618 h 1567"/>
                <a:gd name="T64" fmla="*/ 5099 w 5472"/>
                <a:gd name="T65" fmla="*/ 448 h 1567"/>
                <a:gd name="T66" fmla="*/ 5128 w 5472"/>
                <a:gd name="T67" fmla="*/ 258 h 1567"/>
                <a:gd name="T68" fmla="*/ 5252 w 5472"/>
                <a:gd name="T69" fmla="*/ 192 h 1567"/>
                <a:gd name="T70" fmla="*/ 5403 w 5472"/>
                <a:gd name="T71" fmla="*/ 86 h 1567"/>
                <a:gd name="T72" fmla="*/ 4235 w 5472"/>
                <a:gd name="T73" fmla="*/ 0 h 1567"/>
                <a:gd name="T74" fmla="*/ 2863 w 5472"/>
                <a:gd name="T75" fmla="*/ 0 h 1567"/>
                <a:gd name="T76" fmla="*/ 1288 w 5472"/>
                <a:gd name="T77" fmla="*/ 0 h 1567"/>
                <a:gd name="T78" fmla="*/ 33 w 5472"/>
                <a:gd name="T79" fmla="*/ 44 h 1567"/>
                <a:gd name="T80" fmla="*/ 173 w 5472"/>
                <a:gd name="T81" fmla="*/ 168 h 1567"/>
                <a:gd name="T82" fmla="*/ 345 w 5472"/>
                <a:gd name="T83" fmla="*/ 231 h 1567"/>
                <a:gd name="T84" fmla="*/ 3599 w 5472"/>
                <a:gd name="T85" fmla="*/ 482 h 1567"/>
                <a:gd name="T86" fmla="*/ 3486 w 5472"/>
                <a:gd name="T87" fmla="*/ 435 h 1567"/>
                <a:gd name="T88" fmla="*/ 3648 w 5472"/>
                <a:gd name="T89" fmla="*/ 369 h 1567"/>
                <a:gd name="T90" fmla="*/ 3055 w 5472"/>
                <a:gd name="T91" fmla="*/ 608 h 1567"/>
                <a:gd name="T92" fmla="*/ 2903 w 5472"/>
                <a:gd name="T93" fmla="*/ 569 h 1567"/>
                <a:gd name="T94" fmla="*/ 3075 w 5472"/>
                <a:gd name="T95" fmla="*/ 533 h 1567"/>
                <a:gd name="T96" fmla="*/ 2502 w 5472"/>
                <a:gd name="T97" fmla="*/ 598 h 1567"/>
                <a:gd name="T98" fmla="*/ 2335 w 5472"/>
                <a:gd name="T99" fmla="*/ 539 h 1567"/>
                <a:gd name="T100" fmla="*/ 2483 w 5472"/>
                <a:gd name="T101" fmla="*/ 534 h 1567"/>
                <a:gd name="T102" fmla="*/ 1976 w 5472"/>
                <a:gd name="T103" fmla="*/ 456 h 1567"/>
                <a:gd name="T104" fmla="*/ 1817 w 5472"/>
                <a:gd name="T105" fmla="*/ 391 h 1567"/>
                <a:gd name="T106" fmla="*/ 1917 w 5472"/>
                <a:gd name="T107" fmla="*/ 375 h 1567"/>
                <a:gd name="T108" fmla="*/ 4156 w 5472"/>
                <a:gd name="T109" fmla="*/ 51 h 1567"/>
                <a:gd name="T110" fmla="*/ 4040 w 5472"/>
                <a:gd name="T111" fmla="*/ 186 h 1567"/>
                <a:gd name="T112" fmla="*/ 4040 w 5472"/>
                <a:gd name="T113" fmla="*/ 95 h 1567"/>
                <a:gd name="T114" fmla="*/ 1432 w 5472"/>
                <a:gd name="T115" fmla="*/ 95 h 1567"/>
                <a:gd name="T116" fmla="*/ 1469 w 5472"/>
                <a:gd name="T117" fmla="*/ 189 h 1567"/>
                <a:gd name="T118" fmla="*/ 1332 w 5472"/>
                <a:gd name="T119" fmla="*/ 83 h 1567"/>
                <a:gd name="T120" fmla="*/ 1432 w 5472"/>
                <a:gd name="T121" fmla="*/ 95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2" h="1567">
                  <a:moveTo>
                    <a:pt x="345" y="231"/>
                  </a:moveTo>
                  <a:lnTo>
                    <a:pt x="345" y="231"/>
                  </a:lnTo>
                  <a:lnTo>
                    <a:pt x="344" y="258"/>
                  </a:lnTo>
                  <a:lnTo>
                    <a:pt x="344" y="285"/>
                  </a:lnTo>
                  <a:lnTo>
                    <a:pt x="345" y="313"/>
                  </a:lnTo>
                  <a:lnTo>
                    <a:pt x="348" y="340"/>
                  </a:lnTo>
                  <a:lnTo>
                    <a:pt x="352" y="367"/>
                  </a:lnTo>
                  <a:lnTo>
                    <a:pt x="357" y="395"/>
                  </a:lnTo>
                  <a:lnTo>
                    <a:pt x="364" y="421"/>
                  </a:lnTo>
                  <a:lnTo>
                    <a:pt x="373" y="448"/>
                  </a:lnTo>
                  <a:lnTo>
                    <a:pt x="383" y="474"/>
                  </a:lnTo>
                  <a:lnTo>
                    <a:pt x="394" y="499"/>
                  </a:lnTo>
                  <a:lnTo>
                    <a:pt x="407" y="524"/>
                  </a:lnTo>
                  <a:lnTo>
                    <a:pt x="421" y="549"/>
                  </a:lnTo>
                  <a:lnTo>
                    <a:pt x="437" y="572"/>
                  </a:lnTo>
                  <a:lnTo>
                    <a:pt x="455" y="595"/>
                  </a:lnTo>
                  <a:lnTo>
                    <a:pt x="473" y="618"/>
                  </a:lnTo>
                  <a:lnTo>
                    <a:pt x="494" y="638"/>
                  </a:lnTo>
                  <a:lnTo>
                    <a:pt x="494" y="638"/>
                  </a:lnTo>
                  <a:lnTo>
                    <a:pt x="515" y="659"/>
                  </a:lnTo>
                  <a:lnTo>
                    <a:pt x="537" y="677"/>
                  </a:lnTo>
                  <a:lnTo>
                    <a:pt x="560" y="696"/>
                  </a:lnTo>
                  <a:lnTo>
                    <a:pt x="584" y="711"/>
                  </a:lnTo>
                  <a:lnTo>
                    <a:pt x="609" y="726"/>
                  </a:lnTo>
                  <a:lnTo>
                    <a:pt x="633" y="739"/>
                  </a:lnTo>
                  <a:lnTo>
                    <a:pt x="658" y="749"/>
                  </a:lnTo>
                  <a:lnTo>
                    <a:pt x="684" y="760"/>
                  </a:lnTo>
                  <a:lnTo>
                    <a:pt x="710" y="769"/>
                  </a:lnTo>
                  <a:lnTo>
                    <a:pt x="738" y="775"/>
                  </a:lnTo>
                  <a:lnTo>
                    <a:pt x="765" y="780"/>
                  </a:lnTo>
                  <a:lnTo>
                    <a:pt x="792" y="786"/>
                  </a:lnTo>
                  <a:lnTo>
                    <a:pt x="820" y="788"/>
                  </a:lnTo>
                  <a:lnTo>
                    <a:pt x="847" y="790"/>
                  </a:lnTo>
                  <a:lnTo>
                    <a:pt x="875" y="788"/>
                  </a:lnTo>
                  <a:lnTo>
                    <a:pt x="902" y="787"/>
                  </a:lnTo>
                  <a:lnTo>
                    <a:pt x="902" y="787"/>
                  </a:lnTo>
                  <a:lnTo>
                    <a:pt x="907" y="814"/>
                  </a:lnTo>
                  <a:lnTo>
                    <a:pt x="914" y="840"/>
                  </a:lnTo>
                  <a:lnTo>
                    <a:pt x="923" y="866"/>
                  </a:lnTo>
                  <a:lnTo>
                    <a:pt x="932" y="892"/>
                  </a:lnTo>
                  <a:lnTo>
                    <a:pt x="942" y="917"/>
                  </a:lnTo>
                  <a:lnTo>
                    <a:pt x="955" y="942"/>
                  </a:lnTo>
                  <a:lnTo>
                    <a:pt x="968" y="967"/>
                  </a:lnTo>
                  <a:lnTo>
                    <a:pt x="984" y="989"/>
                  </a:lnTo>
                  <a:lnTo>
                    <a:pt x="1001" y="1012"/>
                  </a:lnTo>
                  <a:lnTo>
                    <a:pt x="1018" y="1033"/>
                  </a:lnTo>
                  <a:lnTo>
                    <a:pt x="1037" y="1054"/>
                  </a:lnTo>
                  <a:lnTo>
                    <a:pt x="1057" y="1074"/>
                  </a:lnTo>
                  <a:lnTo>
                    <a:pt x="1079" y="1093"/>
                  </a:lnTo>
                  <a:lnTo>
                    <a:pt x="1101" y="1111"/>
                  </a:lnTo>
                  <a:lnTo>
                    <a:pt x="1125" y="1127"/>
                  </a:lnTo>
                  <a:lnTo>
                    <a:pt x="1151" y="1143"/>
                  </a:lnTo>
                  <a:lnTo>
                    <a:pt x="1151" y="1143"/>
                  </a:lnTo>
                  <a:lnTo>
                    <a:pt x="1176" y="1157"/>
                  </a:lnTo>
                  <a:lnTo>
                    <a:pt x="1203" y="1169"/>
                  </a:lnTo>
                  <a:lnTo>
                    <a:pt x="1229" y="1180"/>
                  </a:lnTo>
                  <a:lnTo>
                    <a:pt x="1256" y="1190"/>
                  </a:lnTo>
                  <a:lnTo>
                    <a:pt x="1284" y="1196"/>
                  </a:lnTo>
                  <a:lnTo>
                    <a:pt x="1311" y="1203"/>
                  </a:lnTo>
                  <a:lnTo>
                    <a:pt x="1338" y="1206"/>
                  </a:lnTo>
                  <a:lnTo>
                    <a:pt x="1366" y="1210"/>
                  </a:lnTo>
                  <a:lnTo>
                    <a:pt x="1394" y="1212"/>
                  </a:lnTo>
                  <a:lnTo>
                    <a:pt x="1422" y="1212"/>
                  </a:lnTo>
                  <a:lnTo>
                    <a:pt x="1449" y="1210"/>
                  </a:lnTo>
                  <a:lnTo>
                    <a:pt x="1477" y="1206"/>
                  </a:lnTo>
                  <a:lnTo>
                    <a:pt x="1504" y="1203"/>
                  </a:lnTo>
                  <a:lnTo>
                    <a:pt x="1530" y="1196"/>
                  </a:lnTo>
                  <a:lnTo>
                    <a:pt x="1556" y="1190"/>
                  </a:lnTo>
                  <a:lnTo>
                    <a:pt x="1582" y="1180"/>
                  </a:lnTo>
                  <a:lnTo>
                    <a:pt x="1582" y="1180"/>
                  </a:lnTo>
                  <a:lnTo>
                    <a:pt x="1595" y="1205"/>
                  </a:lnTo>
                  <a:lnTo>
                    <a:pt x="1608" y="1229"/>
                  </a:lnTo>
                  <a:lnTo>
                    <a:pt x="1624" y="1252"/>
                  </a:lnTo>
                  <a:lnTo>
                    <a:pt x="1639" y="1274"/>
                  </a:lnTo>
                  <a:lnTo>
                    <a:pt x="1656" y="1296"/>
                  </a:lnTo>
                  <a:lnTo>
                    <a:pt x="1675" y="1316"/>
                  </a:lnTo>
                  <a:lnTo>
                    <a:pt x="1694" y="1335"/>
                  </a:lnTo>
                  <a:lnTo>
                    <a:pt x="1715" y="1355"/>
                  </a:lnTo>
                  <a:lnTo>
                    <a:pt x="1737" y="1372"/>
                  </a:lnTo>
                  <a:lnTo>
                    <a:pt x="1759" y="1389"/>
                  </a:lnTo>
                  <a:lnTo>
                    <a:pt x="1783" y="1403"/>
                  </a:lnTo>
                  <a:lnTo>
                    <a:pt x="1808" y="1418"/>
                  </a:lnTo>
                  <a:lnTo>
                    <a:pt x="1834" y="1431"/>
                  </a:lnTo>
                  <a:lnTo>
                    <a:pt x="1860" y="1441"/>
                  </a:lnTo>
                  <a:lnTo>
                    <a:pt x="1887" y="1451"/>
                  </a:lnTo>
                  <a:lnTo>
                    <a:pt x="1916" y="1459"/>
                  </a:lnTo>
                  <a:lnTo>
                    <a:pt x="1916" y="1459"/>
                  </a:lnTo>
                  <a:lnTo>
                    <a:pt x="1944" y="1466"/>
                  </a:lnTo>
                  <a:lnTo>
                    <a:pt x="1973" y="1471"/>
                  </a:lnTo>
                  <a:lnTo>
                    <a:pt x="2000" y="1475"/>
                  </a:lnTo>
                  <a:lnTo>
                    <a:pt x="2029" y="1477"/>
                  </a:lnTo>
                  <a:lnTo>
                    <a:pt x="2058" y="1477"/>
                  </a:lnTo>
                  <a:lnTo>
                    <a:pt x="2086" y="1476"/>
                  </a:lnTo>
                  <a:lnTo>
                    <a:pt x="2114" y="1474"/>
                  </a:lnTo>
                  <a:lnTo>
                    <a:pt x="2141" y="1468"/>
                  </a:lnTo>
                  <a:lnTo>
                    <a:pt x="2169" y="1463"/>
                  </a:lnTo>
                  <a:lnTo>
                    <a:pt x="2195" y="1455"/>
                  </a:lnTo>
                  <a:lnTo>
                    <a:pt x="2221" y="1447"/>
                  </a:lnTo>
                  <a:lnTo>
                    <a:pt x="2247" y="1437"/>
                  </a:lnTo>
                  <a:lnTo>
                    <a:pt x="2271" y="1425"/>
                  </a:lnTo>
                  <a:lnTo>
                    <a:pt x="2296" y="1414"/>
                  </a:lnTo>
                  <a:lnTo>
                    <a:pt x="2320" y="1399"/>
                  </a:lnTo>
                  <a:lnTo>
                    <a:pt x="2343" y="1384"/>
                  </a:lnTo>
                  <a:lnTo>
                    <a:pt x="2343" y="1384"/>
                  </a:lnTo>
                  <a:lnTo>
                    <a:pt x="2361" y="1404"/>
                  </a:lnTo>
                  <a:lnTo>
                    <a:pt x="2380" y="1424"/>
                  </a:lnTo>
                  <a:lnTo>
                    <a:pt x="2400" y="1442"/>
                  </a:lnTo>
                  <a:lnTo>
                    <a:pt x="2421" y="1460"/>
                  </a:lnTo>
                  <a:lnTo>
                    <a:pt x="2443" y="1476"/>
                  </a:lnTo>
                  <a:lnTo>
                    <a:pt x="2467" y="1492"/>
                  </a:lnTo>
                  <a:lnTo>
                    <a:pt x="2490" y="1505"/>
                  </a:lnTo>
                  <a:lnTo>
                    <a:pt x="2515" y="1518"/>
                  </a:lnTo>
                  <a:lnTo>
                    <a:pt x="2541" y="1530"/>
                  </a:lnTo>
                  <a:lnTo>
                    <a:pt x="2567" y="1539"/>
                  </a:lnTo>
                  <a:lnTo>
                    <a:pt x="2593" y="1548"/>
                  </a:lnTo>
                  <a:lnTo>
                    <a:pt x="2621" y="1554"/>
                  </a:lnTo>
                  <a:lnTo>
                    <a:pt x="2649" y="1561"/>
                  </a:lnTo>
                  <a:lnTo>
                    <a:pt x="2678" y="1565"/>
                  </a:lnTo>
                  <a:lnTo>
                    <a:pt x="2707" y="1567"/>
                  </a:lnTo>
                  <a:lnTo>
                    <a:pt x="2735" y="1567"/>
                  </a:lnTo>
                  <a:lnTo>
                    <a:pt x="2735" y="1567"/>
                  </a:lnTo>
                  <a:lnTo>
                    <a:pt x="2765" y="1567"/>
                  </a:lnTo>
                  <a:lnTo>
                    <a:pt x="2794" y="1565"/>
                  </a:lnTo>
                  <a:lnTo>
                    <a:pt x="2823" y="1561"/>
                  </a:lnTo>
                  <a:lnTo>
                    <a:pt x="2851" y="1554"/>
                  </a:lnTo>
                  <a:lnTo>
                    <a:pt x="2879" y="1548"/>
                  </a:lnTo>
                  <a:lnTo>
                    <a:pt x="2905" y="1539"/>
                  </a:lnTo>
                  <a:lnTo>
                    <a:pt x="2931" y="1530"/>
                  </a:lnTo>
                  <a:lnTo>
                    <a:pt x="2957" y="1518"/>
                  </a:lnTo>
                  <a:lnTo>
                    <a:pt x="2982" y="1505"/>
                  </a:lnTo>
                  <a:lnTo>
                    <a:pt x="3005" y="1492"/>
                  </a:lnTo>
                  <a:lnTo>
                    <a:pt x="3029" y="1476"/>
                  </a:lnTo>
                  <a:lnTo>
                    <a:pt x="3051" y="1460"/>
                  </a:lnTo>
                  <a:lnTo>
                    <a:pt x="3072" y="1442"/>
                  </a:lnTo>
                  <a:lnTo>
                    <a:pt x="3092" y="1424"/>
                  </a:lnTo>
                  <a:lnTo>
                    <a:pt x="3111" y="1404"/>
                  </a:lnTo>
                  <a:lnTo>
                    <a:pt x="3129" y="1384"/>
                  </a:lnTo>
                  <a:lnTo>
                    <a:pt x="3129" y="1384"/>
                  </a:lnTo>
                  <a:lnTo>
                    <a:pt x="3152" y="1399"/>
                  </a:lnTo>
                  <a:lnTo>
                    <a:pt x="3176" y="1414"/>
                  </a:lnTo>
                  <a:lnTo>
                    <a:pt x="3201" y="1425"/>
                  </a:lnTo>
                  <a:lnTo>
                    <a:pt x="3225" y="1437"/>
                  </a:lnTo>
                  <a:lnTo>
                    <a:pt x="3251" y="1447"/>
                  </a:lnTo>
                  <a:lnTo>
                    <a:pt x="3277" y="1455"/>
                  </a:lnTo>
                  <a:lnTo>
                    <a:pt x="3303" y="1463"/>
                  </a:lnTo>
                  <a:lnTo>
                    <a:pt x="3331" y="1468"/>
                  </a:lnTo>
                  <a:lnTo>
                    <a:pt x="3358" y="1474"/>
                  </a:lnTo>
                  <a:lnTo>
                    <a:pt x="3386" y="1476"/>
                  </a:lnTo>
                  <a:lnTo>
                    <a:pt x="3414" y="1477"/>
                  </a:lnTo>
                  <a:lnTo>
                    <a:pt x="3443" y="1477"/>
                  </a:lnTo>
                  <a:lnTo>
                    <a:pt x="3472" y="1475"/>
                  </a:lnTo>
                  <a:lnTo>
                    <a:pt x="3499" y="1471"/>
                  </a:lnTo>
                  <a:lnTo>
                    <a:pt x="3528" y="1466"/>
                  </a:lnTo>
                  <a:lnTo>
                    <a:pt x="3556" y="1459"/>
                  </a:lnTo>
                  <a:lnTo>
                    <a:pt x="3556" y="1459"/>
                  </a:lnTo>
                  <a:lnTo>
                    <a:pt x="3585" y="1451"/>
                  </a:lnTo>
                  <a:lnTo>
                    <a:pt x="3612" y="1441"/>
                  </a:lnTo>
                  <a:lnTo>
                    <a:pt x="3638" y="1431"/>
                  </a:lnTo>
                  <a:lnTo>
                    <a:pt x="3664" y="1418"/>
                  </a:lnTo>
                  <a:lnTo>
                    <a:pt x="3689" y="1403"/>
                  </a:lnTo>
                  <a:lnTo>
                    <a:pt x="3713" y="1389"/>
                  </a:lnTo>
                  <a:lnTo>
                    <a:pt x="3735" y="1372"/>
                  </a:lnTo>
                  <a:lnTo>
                    <a:pt x="3757" y="1355"/>
                  </a:lnTo>
                  <a:lnTo>
                    <a:pt x="3778" y="1335"/>
                  </a:lnTo>
                  <a:lnTo>
                    <a:pt x="3797" y="1316"/>
                  </a:lnTo>
                  <a:lnTo>
                    <a:pt x="3816" y="1296"/>
                  </a:lnTo>
                  <a:lnTo>
                    <a:pt x="3833" y="1274"/>
                  </a:lnTo>
                  <a:lnTo>
                    <a:pt x="3848" y="1252"/>
                  </a:lnTo>
                  <a:lnTo>
                    <a:pt x="3864" y="1229"/>
                  </a:lnTo>
                  <a:lnTo>
                    <a:pt x="3877" y="1205"/>
                  </a:lnTo>
                  <a:lnTo>
                    <a:pt x="3889" y="1180"/>
                  </a:lnTo>
                  <a:lnTo>
                    <a:pt x="3889" y="1180"/>
                  </a:lnTo>
                  <a:lnTo>
                    <a:pt x="3915" y="1190"/>
                  </a:lnTo>
                  <a:lnTo>
                    <a:pt x="3942" y="1196"/>
                  </a:lnTo>
                  <a:lnTo>
                    <a:pt x="3968" y="1203"/>
                  </a:lnTo>
                  <a:lnTo>
                    <a:pt x="3995" y="1206"/>
                  </a:lnTo>
                  <a:lnTo>
                    <a:pt x="4023" y="1210"/>
                  </a:lnTo>
                  <a:lnTo>
                    <a:pt x="4050" y="1212"/>
                  </a:lnTo>
                  <a:lnTo>
                    <a:pt x="4078" y="1212"/>
                  </a:lnTo>
                  <a:lnTo>
                    <a:pt x="4106" y="1210"/>
                  </a:lnTo>
                  <a:lnTo>
                    <a:pt x="4134" y="1206"/>
                  </a:lnTo>
                  <a:lnTo>
                    <a:pt x="4161" y="1203"/>
                  </a:lnTo>
                  <a:lnTo>
                    <a:pt x="4188" y="1196"/>
                  </a:lnTo>
                  <a:lnTo>
                    <a:pt x="4216" y="1190"/>
                  </a:lnTo>
                  <a:lnTo>
                    <a:pt x="4243" y="1180"/>
                  </a:lnTo>
                  <a:lnTo>
                    <a:pt x="4269" y="1169"/>
                  </a:lnTo>
                  <a:lnTo>
                    <a:pt x="4296" y="1157"/>
                  </a:lnTo>
                  <a:lnTo>
                    <a:pt x="4321" y="1143"/>
                  </a:lnTo>
                  <a:lnTo>
                    <a:pt x="4321" y="1143"/>
                  </a:lnTo>
                  <a:lnTo>
                    <a:pt x="4347" y="1127"/>
                  </a:lnTo>
                  <a:lnTo>
                    <a:pt x="4371" y="1111"/>
                  </a:lnTo>
                  <a:lnTo>
                    <a:pt x="4393" y="1093"/>
                  </a:lnTo>
                  <a:lnTo>
                    <a:pt x="4415" y="1074"/>
                  </a:lnTo>
                  <a:lnTo>
                    <a:pt x="4435" y="1054"/>
                  </a:lnTo>
                  <a:lnTo>
                    <a:pt x="4454" y="1033"/>
                  </a:lnTo>
                  <a:lnTo>
                    <a:pt x="4471" y="1012"/>
                  </a:lnTo>
                  <a:lnTo>
                    <a:pt x="4488" y="989"/>
                  </a:lnTo>
                  <a:lnTo>
                    <a:pt x="4502" y="967"/>
                  </a:lnTo>
                  <a:lnTo>
                    <a:pt x="4517" y="942"/>
                  </a:lnTo>
                  <a:lnTo>
                    <a:pt x="4530" y="917"/>
                  </a:lnTo>
                  <a:lnTo>
                    <a:pt x="4540" y="892"/>
                  </a:lnTo>
                  <a:lnTo>
                    <a:pt x="4549" y="866"/>
                  </a:lnTo>
                  <a:lnTo>
                    <a:pt x="4558" y="840"/>
                  </a:lnTo>
                  <a:lnTo>
                    <a:pt x="4565" y="814"/>
                  </a:lnTo>
                  <a:lnTo>
                    <a:pt x="4570" y="787"/>
                  </a:lnTo>
                  <a:lnTo>
                    <a:pt x="4570" y="787"/>
                  </a:lnTo>
                  <a:lnTo>
                    <a:pt x="4597" y="788"/>
                  </a:lnTo>
                  <a:lnTo>
                    <a:pt x="4625" y="790"/>
                  </a:lnTo>
                  <a:lnTo>
                    <a:pt x="4652" y="788"/>
                  </a:lnTo>
                  <a:lnTo>
                    <a:pt x="4680" y="786"/>
                  </a:lnTo>
                  <a:lnTo>
                    <a:pt x="4707" y="780"/>
                  </a:lnTo>
                  <a:lnTo>
                    <a:pt x="4734" y="775"/>
                  </a:lnTo>
                  <a:lnTo>
                    <a:pt x="4760" y="769"/>
                  </a:lnTo>
                  <a:lnTo>
                    <a:pt x="4788" y="760"/>
                  </a:lnTo>
                  <a:lnTo>
                    <a:pt x="4814" y="749"/>
                  </a:lnTo>
                  <a:lnTo>
                    <a:pt x="4839" y="739"/>
                  </a:lnTo>
                  <a:lnTo>
                    <a:pt x="4863" y="726"/>
                  </a:lnTo>
                  <a:lnTo>
                    <a:pt x="4888" y="711"/>
                  </a:lnTo>
                  <a:lnTo>
                    <a:pt x="4912" y="696"/>
                  </a:lnTo>
                  <a:lnTo>
                    <a:pt x="4935" y="677"/>
                  </a:lnTo>
                  <a:lnTo>
                    <a:pt x="4957" y="659"/>
                  </a:lnTo>
                  <a:lnTo>
                    <a:pt x="4978" y="638"/>
                  </a:lnTo>
                  <a:lnTo>
                    <a:pt x="4978" y="638"/>
                  </a:lnTo>
                  <a:lnTo>
                    <a:pt x="4999" y="618"/>
                  </a:lnTo>
                  <a:lnTo>
                    <a:pt x="5017" y="595"/>
                  </a:lnTo>
                  <a:lnTo>
                    <a:pt x="5035" y="572"/>
                  </a:lnTo>
                  <a:lnTo>
                    <a:pt x="5051" y="549"/>
                  </a:lnTo>
                  <a:lnTo>
                    <a:pt x="5065" y="524"/>
                  </a:lnTo>
                  <a:lnTo>
                    <a:pt x="5078" y="499"/>
                  </a:lnTo>
                  <a:lnTo>
                    <a:pt x="5089" y="474"/>
                  </a:lnTo>
                  <a:lnTo>
                    <a:pt x="5099" y="448"/>
                  </a:lnTo>
                  <a:lnTo>
                    <a:pt x="5108" y="421"/>
                  </a:lnTo>
                  <a:lnTo>
                    <a:pt x="5115" y="395"/>
                  </a:lnTo>
                  <a:lnTo>
                    <a:pt x="5120" y="367"/>
                  </a:lnTo>
                  <a:lnTo>
                    <a:pt x="5124" y="340"/>
                  </a:lnTo>
                  <a:lnTo>
                    <a:pt x="5127" y="313"/>
                  </a:lnTo>
                  <a:lnTo>
                    <a:pt x="5128" y="285"/>
                  </a:lnTo>
                  <a:lnTo>
                    <a:pt x="5128" y="258"/>
                  </a:lnTo>
                  <a:lnTo>
                    <a:pt x="5127" y="231"/>
                  </a:lnTo>
                  <a:lnTo>
                    <a:pt x="5127" y="231"/>
                  </a:lnTo>
                  <a:lnTo>
                    <a:pt x="5153" y="225"/>
                  </a:lnTo>
                  <a:lnTo>
                    <a:pt x="5177" y="219"/>
                  </a:lnTo>
                  <a:lnTo>
                    <a:pt x="5202" y="211"/>
                  </a:lnTo>
                  <a:lnTo>
                    <a:pt x="5227" y="202"/>
                  </a:lnTo>
                  <a:lnTo>
                    <a:pt x="5252" y="192"/>
                  </a:lnTo>
                  <a:lnTo>
                    <a:pt x="5275" y="180"/>
                  </a:lnTo>
                  <a:lnTo>
                    <a:pt x="5299" y="168"/>
                  </a:lnTo>
                  <a:lnTo>
                    <a:pt x="5321" y="154"/>
                  </a:lnTo>
                  <a:lnTo>
                    <a:pt x="5343" y="138"/>
                  </a:lnTo>
                  <a:lnTo>
                    <a:pt x="5364" y="122"/>
                  </a:lnTo>
                  <a:lnTo>
                    <a:pt x="5383" y="104"/>
                  </a:lnTo>
                  <a:lnTo>
                    <a:pt x="5403" y="86"/>
                  </a:lnTo>
                  <a:lnTo>
                    <a:pt x="5421" y="66"/>
                  </a:lnTo>
                  <a:lnTo>
                    <a:pt x="5439" y="44"/>
                  </a:lnTo>
                  <a:lnTo>
                    <a:pt x="5456" y="22"/>
                  </a:lnTo>
                  <a:lnTo>
                    <a:pt x="5472" y="0"/>
                  </a:lnTo>
                  <a:lnTo>
                    <a:pt x="5047" y="0"/>
                  </a:lnTo>
                  <a:lnTo>
                    <a:pt x="4604" y="0"/>
                  </a:lnTo>
                  <a:lnTo>
                    <a:pt x="4235" y="0"/>
                  </a:lnTo>
                  <a:lnTo>
                    <a:pt x="4184" y="0"/>
                  </a:lnTo>
                  <a:lnTo>
                    <a:pt x="4083" y="0"/>
                  </a:lnTo>
                  <a:lnTo>
                    <a:pt x="3715" y="0"/>
                  </a:lnTo>
                  <a:lnTo>
                    <a:pt x="3564" y="0"/>
                  </a:lnTo>
                  <a:lnTo>
                    <a:pt x="3288" y="0"/>
                  </a:lnTo>
                  <a:lnTo>
                    <a:pt x="3035" y="0"/>
                  </a:lnTo>
                  <a:lnTo>
                    <a:pt x="2863" y="0"/>
                  </a:lnTo>
                  <a:lnTo>
                    <a:pt x="2609" y="0"/>
                  </a:lnTo>
                  <a:lnTo>
                    <a:pt x="2437" y="0"/>
                  </a:lnTo>
                  <a:lnTo>
                    <a:pt x="2184" y="0"/>
                  </a:lnTo>
                  <a:lnTo>
                    <a:pt x="1908" y="0"/>
                  </a:lnTo>
                  <a:lnTo>
                    <a:pt x="1757" y="0"/>
                  </a:lnTo>
                  <a:lnTo>
                    <a:pt x="1389" y="0"/>
                  </a:lnTo>
                  <a:lnTo>
                    <a:pt x="1288" y="0"/>
                  </a:lnTo>
                  <a:lnTo>
                    <a:pt x="1237" y="0"/>
                  </a:lnTo>
                  <a:lnTo>
                    <a:pt x="868" y="0"/>
                  </a:lnTo>
                  <a:lnTo>
                    <a:pt x="425" y="0"/>
                  </a:lnTo>
                  <a:lnTo>
                    <a:pt x="0" y="0"/>
                  </a:lnTo>
                  <a:lnTo>
                    <a:pt x="0" y="0"/>
                  </a:lnTo>
                  <a:lnTo>
                    <a:pt x="16" y="22"/>
                  </a:lnTo>
                  <a:lnTo>
                    <a:pt x="33" y="44"/>
                  </a:lnTo>
                  <a:lnTo>
                    <a:pt x="51" y="66"/>
                  </a:lnTo>
                  <a:lnTo>
                    <a:pt x="69" y="86"/>
                  </a:lnTo>
                  <a:lnTo>
                    <a:pt x="89" y="104"/>
                  </a:lnTo>
                  <a:lnTo>
                    <a:pt x="108" y="122"/>
                  </a:lnTo>
                  <a:lnTo>
                    <a:pt x="129" y="138"/>
                  </a:lnTo>
                  <a:lnTo>
                    <a:pt x="151" y="154"/>
                  </a:lnTo>
                  <a:lnTo>
                    <a:pt x="173" y="168"/>
                  </a:lnTo>
                  <a:lnTo>
                    <a:pt x="197" y="180"/>
                  </a:lnTo>
                  <a:lnTo>
                    <a:pt x="220" y="192"/>
                  </a:lnTo>
                  <a:lnTo>
                    <a:pt x="245" y="202"/>
                  </a:lnTo>
                  <a:lnTo>
                    <a:pt x="270" y="211"/>
                  </a:lnTo>
                  <a:lnTo>
                    <a:pt x="295" y="219"/>
                  </a:lnTo>
                  <a:lnTo>
                    <a:pt x="319" y="225"/>
                  </a:lnTo>
                  <a:lnTo>
                    <a:pt x="345" y="231"/>
                  </a:lnTo>
                  <a:lnTo>
                    <a:pt x="345" y="231"/>
                  </a:lnTo>
                  <a:close/>
                  <a:moveTo>
                    <a:pt x="3677" y="362"/>
                  </a:moveTo>
                  <a:lnTo>
                    <a:pt x="3677" y="362"/>
                  </a:lnTo>
                  <a:lnTo>
                    <a:pt x="3655" y="391"/>
                  </a:lnTo>
                  <a:lnTo>
                    <a:pt x="3634" y="420"/>
                  </a:lnTo>
                  <a:lnTo>
                    <a:pt x="3616" y="451"/>
                  </a:lnTo>
                  <a:lnTo>
                    <a:pt x="3599" y="482"/>
                  </a:lnTo>
                  <a:lnTo>
                    <a:pt x="3599" y="482"/>
                  </a:lnTo>
                  <a:lnTo>
                    <a:pt x="3567" y="472"/>
                  </a:lnTo>
                  <a:lnTo>
                    <a:pt x="3532" y="463"/>
                  </a:lnTo>
                  <a:lnTo>
                    <a:pt x="3496" y="456"/>
                  </a:lnTo>
                  <a:lnTo>
                    <a:pt x="3460" y="452"/>
                  </a:lnTo>
                  <a:lnTo>
                    <a:pt x="3460" y="452"/>
                  </a:lnTo>
                  <a:lnTo>
                    <a:pt x="3486" y="435"/>
                  </a:lnTo>
                  <a:lnTo>
                    <a:pt x="3511" y="416"/>
                  </a:lnTo>
                  <a:lnTo>
                    <a:pt x="3534" y="396"/>
                  </a:lnTo>
                  <a:lnTo>
                    <a:pt x="3555" y="375"/>
                  </a:lnTo>
                  <a:lnTo>
                    <a:pt x="3555" y="375"/>
                  </a:lnTo>
                  <a:lnTo>
                    <a:pt x="3586" y="375"/>
                  </a:lnTo>
                  <a:lnTo>
                    <a:pt x="3616" y="373"/>
                  </a:lnTo>
                  <a:lnTo>
                    <a:pt x="3648" y="369"/>
                  </a:lnTo>
                  <a:lnTo>
                    <a:pt x="3677" y="362"/>
                  </a:lnTo>
                  <a:lnTo>
                    <a:pt x="3677" y="362"/>
                  </a:lnTo>
                  <a:close/>
                  <a:moveTo>
                    <a:pt x="3137" y="539"/>
                  </a:moveTo>
                  <a:lnTo>
                    <a:pt x="3137" y="539"/>
                  </a:lnTo>
                  <a:lnTo>
                    <a:pt x="3107" y="560"/>
                  </a:lnTo>
                  <a:lnTo>
                    <a:pt x="3079" y="584"/>
                  </a:lnTo>
                  <a:lnTo>
                    <a:pt x="3055" y="608"/>
                  </a:lnTo>
                  <a:lnTo>
                    <a:pt x="3031" y="634"/>
                  </a:lnTo>
                  <a:lnTo>
                    <a:pt x="3031" y="634"/>
                  </a:lnTo>
                  <a:lnTo>
                    <a:pt x="3001" y="615"/>
                  </a:lnTo>
                  <a:lnTo>
                    <a:pt x="2970" y="598"/>
                  </a:lnTo>
                  <a:lnTo>
                    <a:pt x="2937" y="582"/>
                  </a:lnTo>
                  <a:lnTo>
                    <a:pt x="2903" y="569"/>
                  </a:lnTo>
                  <a:lnTo>
                    <a:pt x="2903" y="569"/>
                  </a:lnTo>
                  <a:lnTo>
                    <a:pt x="2933" y="559"/>
                  </a:lnTo>
                  <a:lnTo>
                    <a:pt x="2961" y="547"/>
                  </a:lnTo>
                  <a:lnTo>
                    <a:pt x="2989" y="534"/>
                  </a:lnTo>
                  <a:lnTo>
                    <a:pt x="3016" y="520"/>
                  </a:lnTo>
                  <a:lnTo>
                    <a:pt x="3016" y="520"/>
                  </a:lnTo>
                  <a:lnTo>
                    <a:pt x="3045" y="528"/>
                  </a:lnTo>
                  <a:lnTo>
                    <a:pt x="3075" y="533"/>
                  </a:lnTo>
                  <a:lnTo>
                    <a:pt x="3105" y="537"/>
                  </a:lnTo>
                  <a:lnTo>
                    <a:pt x="3137" y="539"/>
                  </a:lnTo>
                  <a:lnTo>
                    <a:pt x="3137" y="539"/>
                  </a:lnTo>
                  <a:close/>
                  <a:moveTo>
                    <a:pt x="2569" y="569"/>
                  </a:moveTo>
                  <a:lnTo>
                    <a:pt x="2569" y="569"/>
                  </a:lnTo>
                  <a:lnTo>
                    <a:pt x="2535" y="582"/>
                  </a:lnTo>
                  <a:lnTo>
                    <a:pt x="2502" y="598"/>
                  </a:lnTo>
                  <a:lnTo>
                    <a:pt x="2471" y="615"/>
                  </a:lnTo>
                  <a:lnTo>
                    <a:pt x="2441" y="634"/>
                  </a:lnTo>
                  <a:lnTo>
                    <a:pt x="2441" y="634"/>
                  </a:lnTo>
                  <a:lnTo>
                    <a:pt x="2417" y="608"/>
                  </a:lnTo>
                  <a:lnTo>
                    <a:pt x="2391" y="584"/>
                  </a:lnTo>
                  <a:lnTo>
                    <a:pt x="2364" y="560"/>
                  </a:lnTo>
                  <a:lnTo>
                    <a:pt x="2335" y="539"/>
                  </a:lnTo>
                  <a:lnTo>
                    <a:pt x="2335" y="539"/>
                  </a:lnTo>
                  <a:lnTo>
                    <a:pt x="2367" y="537"/>
                  </a:lnTo>
                  <a:lnTo>
                    <a:pt x="2397" y="533"/>
                  </a:lnTo>
                  <a:lnTo>
                    <a:pt x="2427" y="528"/>
                  </a:lnTo>
                  <a:lnTo>
                    <a:pt x="2456" y="520"/>
                  </a:lnTo>
                  <a:lnTo>
                    <a:pt x="2456" y="520"/>
                  </a:lnTo>
                  <a:lnTo>
                    <a:pt x="2483" y="534"/>
                  </a:lnTo>
                  <a:lnTo>
                    <a:pt x="2511" y="547"/>
                  </a:lnTo>
                  <a:lnTo>
                    <a:pt x="2539" y="559"/>
                  </a:lnTo>
                  <a:lnTo>
                    <a:pt x="2569" y="569"/>
                  </a:lnTo>
                  <a:lnTo>
                    <a:pt x="2569" y="569"/>
                  </a:lnTo>
                  <a:close/>
                  <a:moveTo>
                    <a:pt x="2012" y="452"/>
                  </a:moveTo>
                  <a:lnTo>
                    <a:pt x="2012" y="452"/>
                  </a:lnTo>
                  <a:lnTo>
                    <a:pt x="1976" y="456"/>
                  </a:lnTo>
                  <a:lnTo>
                    <a:pt x="1940" y="463"/>
                  </a:lnTo>
                  <a:lnTo>
                    <a:pt x="1905" y="472"/>
                  </a:lnTo>
                  <a:lnTo>
                    <a:pt x="1871" y="482"/>
                  </a:lnTo>
                  <a:lnTo>
                    <a:pt x="1871" y="482"/>
                  </a:lnTo>
                  <a:lnTo>
                    <a:pt x="1856" y="451"/>
                  </a:lnTo>
                  <a:lnTo>
                    <a:pt x="1838" y="420"/>
                  </a:lnTo>
                  <a:lnTo>
                    <a:pt x="1817" y="391"/>
                  </a:lnTo>
                  <a:lnTo>
                    <a:pt x="1795" y="362"/>
                  </a:lnTo>
                  <a:lnTo>
                    <a:pt x="1795" y="362"/>
                  </a:lnTo>
                  <a:lnTo>
                    <a:pt x="1824" y="369"/>
                  </a:lnTo>
                  <a:lnTo>
                    <a:pt x="1856" y="373"/>
                  </a:lnTo>
                  <a:lnTo>
                    <a:pt x="1886" y="375"/>
                  </a:lnTo>
                  <a:lnTo>
                    <a:pt x="1917" y="375"/>
                  </a:lnTo>
                  <a:lnTo>
                    <a:pt x="1917" y="375"/>
                  </a:lnTo>
                  <a:lnTo>
                    <a:pt x="1938" y="396"/>
                  </a:lnTo>
                  <a:lnTo>
                    <a:pt x="1961" y="416"/>
                  </a:lnTo>
                  <a:lnTo>
                    <a:pt x="1986" y="435"/>
                  </a:lnTo>
                  <a:lnTo>
                    <a:pt x="2012" y="452"/>
                  </a:lnTo>
                  <a:lnTo>
                    <a:pt x="2012" y="452"/>
                  </a:lnTo>
                  <a:close/>
                  <a:moveTo>
                    <a:pt x="4156" y="51"/>
                  </a:moveTo>
                  <a:lnTo>
                    <a:pt x="4156" y="51"/>
                  </a:lnTo>
                  <a:lnTo>
                    <a:pt x="4140" y="83"/>
                  </a:lnTo>
                  <a:lnTo>
                    <a:pt x="4128" y="117"/>
                  </a:lnTo>
                  <a:lnTo>
                    <a:pt x="4118" y="152"/>
                  </a:lnTo>
                  <a:lnTo>
                    <a:pt x="4111" y="188"/>
                  </a:lnTo>
                  <a:lnTo>
                    <a:pt x="4111" y="188"/>
                  </a:lnTo>
                  <a:lnTo>
                    <a:pt x="4075" y="185"/>
                  </a:lnTo>
                  <a:lnTo>
                    <a:pt x="4040" y="186"/>
                  </a:lnTo>
                  <a:lnTo>
                    <a:pt x="4003" y="189"/>
                  </a:lnTo>
                  <a:lnTo>
                    <a:pt x="3968" y="195"/>
                  </a:lnTo>
                  <a:lnTo>
                    <a:pt x="3968" y="195"/>
                  </a:lnTo>
                  <a:lnTo>
                    <a:pt x="3988" y="171"/>
                  </a:lnTo>
                  <a:lnTo>
                    <a:pt x="4006" y="147"/>
                  </a:lnTo>
                  <a:lnTo>
                    <a:pt x="4024" y="121"/>
                  </a:lnTo>
                  <a:lnTo>
                    <a:pt x="4040" y="95"/>
                  </a:lnTo>
                  <a:lnTo>
                    <a:pt x="4040" y="95"/>
                  </a:lnTo>
                  <a:lnTo>
                    <a:pt x="4070" y="86"/>
                  </a:lnTo>
                  <a:lnTo>
                    <a:pt x="4098" y="76"/>
                  </a:lnTo>
                  <a:lnTo>
                    <a:pt x="4127" y="64"/>
                  </a:lnTo>
                  <a:lnTo>
                    <a:pt x="4156" y="51"/>
                  </a:lnTo>
                  <a:lnTo>
                    <a:pt x="4156" y="51"/>
                  </a:lnTo>
                  <a:close/>
                  <a:moveTo>
                    <a:pt x="1432" y="95"/>
                  </a:moveTo>
                  <a:lnTo>
                    <a:pt x="1432" y="95"/>
                  </a:lnTo>
                  <a:lnTo>
                    <a:pt x="1448" y="121"/>
                  </a:lnTo>
                  <a:lnTo>
                    <a:pt x="1465" y="147"/>
                  </a:lnTo>
                  <a:lnTo>
                    <a:pt x="1484" y="171"/>
                  </a:lnTo>
                  <a:lnTo>
                    <a:pt x="1504" y="195"/>
                  </a:lnTo>
                  <a:lnTo>
                    <a:pt x="1504" y="195"/>
                  </a:lnTo>
                  <a:lnTo>
                    <a:pt x="1469" y="189"/>
                  </a:lnTo>
                  <a:lnTo>
                    <a:pt x="1432" y="186"/>
                  </a:lnTo>
                  <a:lnTo>
                    <a:pt x="1397" y="185"/>
                  </a:lnTo>
                  <a:lnTo>
                    <a:pt x="1361" y="188"/>
                  </a:lnTo>
                  <a:lnTo>
                    <a:pt x="1361" y="188"/>
                  </a:lnTo>
                  <a:lnTo>
                    <a:pt x="1354" y="152"/>
                  </a:lnTo>
                  <a:lnTo>
                    <a:pt x="1344" y="117"/>
                  </a:lnTo>
                  <a:lnTo>
                    <a:pt x="1332" y="83"/>
                  </a:lnTo>
                  <a:lnTo>
                    <a:pt x="1316" y="51"/>
                  </a:lnTo>
                  <a:lnTo>
                    <a:pt x="1316" y="51"/>
                  </a:lnTo>
                  <a:lnTo>
                    <a:pt x="1345" y="64"/>
                  </a:lnTo>
                  <a:lnTo>
                    <a:pt x="1374" y="76"/>
                  </a:lnTo>
                  <a:lnTo>
                    <a:pt x="1402" y="86"/>
                  </a:lnTo>
                  <a:lnTo>
                    <a:pt x="1432" y="95"/>
                  </a:lnTo>
                  <a:lnTo>
                    <a:pt x="1432"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0" name="Freeform 108"/>
            <p:cNvSpPr>
              <a:spLocks/>
            </p:cNvSpPr>
            <p:nvPr userDrawn="1"/>
          </p:nvSpPr>
          <p:spPr bwMode="auto">
            <a:xfrm>
              <a:off x="1967" y="332"/>
              <a:ext cx="236" cy="176"/>
            </a:xfrm>
            <a:custGeom>
              <a:avLst/>
              <a:gdLst>
                <a:gd name="T0" fmla="*/ 708 w 944"/>
                <a:gd name="T1" fmla="*/ 641 h 705"/>
                <a:gd name="T2" fmla="*/ 748 w 944"/>
                <a:gd name="T3" fmla="*/ 615 h 705"/>
                <a:gd name="T4" fmla="*/ 785 w 944"/>
                <a:gd name="T5" fmla="*/ 585 h 705"/>
                <a:gd name="T6" fmla="*/ 819 w 944"/>
                <a:gd name="T7" fmla="*/ 554 h 705"/>
                <a:gd name="T8" fmla="*/ 849 w 944"/>
                <a:gd name="T9" fmla="*/ 517 h 705"/>
                <a:gd name="T10" fmla="*/ 873 w 944"/>
                <a:gd name="T11" fmla="*/ 481 h 705"/>
                <a:gd name="T12" fmla="*/ 896 w 944"/>
                <a:gd name="T13" fmla="*/ 440 h 705"/>
                <a:gd name="T14" fmla="*/ 914 w 944"/>
                <a:gd name="T15" fmla="*/ 399 h 705"/>
                <a:gd name="T16" fmla="*/ 927 w 944"/>
                <a:gd name="T17" fmla="*/ 356 h 705"/>
                <a:gd name="T18" fmla="*/ 937 w 944"/>
                <a:gd name="T19" fmla="*/ 313 h 705"/>
                <a:gd name="T20" fmla="*/ 943 w 944"/>
                <a:gd name="T21" fmla="*/ 267 h 705"/>
                <a:gd name="T22" fmla="*/ 944 w 944"/>
                <a:gd name="T23" fmla="*/ 223 h 705"/>
                <a:gd name="T24" fmla="*/ 941 w 944"/>
                <a:gd name="T25" fmla="*/ 177 h 705"/>
                <a:gd name="T26" fmla="*/ 933 w 944"/>
                <a:gd name="T27" fmla="*/ 132 h 705"/>
                <a:gd name="T28" fmla="*/ 922 w 944"/>
                <a:gd name="T29" fmla="*/ 86 h 705"/>
                <a:gd name="T30" fmla="*/ 905 w 944"/>
                <a:gd name="T31" fmla="*/ 43 h 705"/>
                <a:gd name="T32" fmla="*/ 883 w 944"/>
                <a:gd name="T33" fmla="*/ 0 h 705"/>
                <a:gd name="T34" fmla="*/ 63 w 944"/>
                <a:gd name="T35" fmla="*/ 0 h 705"/>
                <a:gd name="T36" fmla="*/ 36 w 944"/>
                <a:gd name="T37" fmla="*/ 53 h 705"/>
                <a:gd name="T38" fmla="*/ 16 w 944"/>
                <a:gd name="T39" fmla="*/ 111 h 705"/>
                <a:gd name="T40" fmla="*/ 4 w 944"/>
                <a:gd name="T41" fmla="*/ 171 h 705"/>
                <a:gd name="T42" fmla="*/ 0 w 944"/>
                <a:gd name="T43" fmla="*/ 231 h 705"/>
                <a:gd name="T44" fmla="*/ 3 w 944"/>
                <a:gd name="T45" fmla="*/ 291 h 705"/>
                <a:gd name="T46" fmla="*/ 15 w 944"/>
                <a:gd name="T47" fmla="*/ 352 h 705"/>
                <a:gd name="T48" fmla="*/ 34 w 944"/>
                <a:gd name="T49" fmla="*/ 410 h 705"/>
                <a:gd name="T50" fmla="*/ 63 w 944"/>
                <a:gd name="T51" fmla="*/ 468 h 705"/>
                <a:gd name="T52" fmla="*/ 75 w 944"/>
                <a:gd name="T53" fmla="*/ 489 h 705"/>
                <a:gd name="T54" fmla="*/ 103 w 944"/>
                <a:gd name="T55" fmla="*/ 528 h 705"/>
                <a:gd name="T56" fmla="*/ 135 w 944"/>
                <a:gd name="T57" fmla="*/ 563 h 705"/>
                <a:gd name="T58" fmla="*/ 168 w 944"/>
                <a:gd name="T59" fmla="*/ 594 h 705"/>
                <a:gd name="T60" fmla="*/ 205 w 944"/>
                <a:gd name="T61" fmla="*/ 623 h 705"/>
                <a:gd name="T62" fmla="*/ 244 w 944"/>
                <a:gd name="T63" fmla="*/ 646 h 705"/>
                <a:gd name="T64" fmla="*/ 286 w 944"/>
                <a:gd name="T65" fmla="*/ 666 h 705"/>
                <a:gd name="T66" fmla="*/ 327 w 944"/>
                <a:gd name="T67" fmla="*/ 681 h 705"/>
                <a:gd name="T68" fmla="*/ 372 w 944"/>
                <a:gd name="T69" fmla="*/ 693 h 705"/>
                <a:gd name="T70" fmla="*/ 416 w 944"/>
                <a:gd name="T71" fmla="*/ 701 h 705"/>
                <a:gd name="T72" fmla="*/ 462 w 944"/>
                <a:gd name="T73" fmla="*/ 705 h 705"/>
                <a:gd name="T74" fmla="*/ 507 w 944"/>
                <a:gd name="T75" fmla="*/ 704 h 705"/>
                <a:gd name="T76" fmla="*/ 553 w 944"/>
                <a:gd name="T77" fmla="*/ 697 h 705"/>
                <a:gd name="T78" fmla="*/ 599 w 944"/>
                <a:gd name="T79" fmla="*/ 688 h 705"/>
                <a:gd name="T80" fmla="*/ 643 w 944"/>
                <a:gd name="T81" fmla="*/ 672 h 705"/>
                <a:gd name="T82" fmla="*/ 687 w 944"/>
                <a:gd name="T83" fmla="*/ 653 h 705"/>
                <a:gd name="T84" fmla="*/ 708 w 944"/>
                <a:gd name="T85" fmla="*/ 64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 h="705">
                  <a:moveTo>
                    <a:pt x="708" y="641"/>
                  </a:moveTo>
                  <a:lnTo>
                    <a:pt x="708" y="641"/>
                  </a:lnTo>
                  <a:lnTo>
                    <a:pt x="729" y="628"/>
                  </a:lnTo>
                  <a:lnTo>
                    <a:pt x="748" y="615"/>
                  </a:lnTo>
                  <a:lnTo>
                    <a:pt x="768" y="601"/>
                  </a:lnTo>
                  <a:lnTo>
                    <a:pt x="785" y="585"/>
                  </a:lnTo>
                  <a:lnTo>
                    <a:pt x="802" y="569"/>
                  </a:lnTo>
                  <a:lnTo>
                    <a:pt x="819" y="554"/>
                  </a:lnTo>
                  <a:lnTo>
                    <a:pt x="834" y="535"/>
                  </a:lnTo>
                  <a:lnTo>
                    <a:pt x="849" y="517"/>
                  </a:lnTo>
                  <a:lnTo>
                    <a:pt x="862" y="499"/>
                  </a:lnTo>
                  <a:lnTo>
                    <a:pt x="873" y="481"/>
                  </a:lnTo>
                  <a:lnTo>
                    <a:pt x="885" y="461"/>
                  </a:lnTo>
                  <a:lnTo>
                    <a:pt x="896" y="440"/>
                  </a:lnTo>
                  <a:lnTo>
                    <a:pt x="905" y="420"/>
                  </a:lnTo>
                  <a:lnTo>
                    <a:pt x="914" y="399"/>
                  </a:lnTo>
                  <a:lnTo>
                    <a:pt x="922" y="378"/>
                  </a:lnTo>
                  <a:lnTo>
                    <a:pt x="927" y="356"/>
                  </a:lnTo>
                  <a:lnTo>
                    <a:pt x="933" y="335"/>
                  </a:lnTo>
                  <a:lnTo>
                    <a:pt x="937" y="313"/>
                  </a:lnTo>
                  <a:lnTo>
                    <a:pt x="940" y="291"/>
                  </a:lnTo>
                  <a:lnTo>
                    <a:pt x="943" y="267"/>
                  </a:lnTo>
                  <a:lnTo>
                    <a:pt x="944" y="245"/>
                  </a:lnTo>
                  <a:lnTo>
                    <a:pt x="944" y="223"/>
                  </a:lnTo>
                  <a:lnTo>
                    <a:pt x="943" y="199"/>
                  </a:lnTo>
                  <a:lnTo>
                    <a:pt x="941" y="177"/>
                  </a:lnTo>
                  <a:lnTo>
                    <a:pt x="937" y="154"/>
                  </a:lnTo>
                  <a:lnTo>
                    <a:pt x="933" y="132"/>
                  </a:lnTo>
                  <a:lnTo>
                    <a:pt x="928" y="109"/>
                  </a:lnTo>
                  <a:lnTo>
                    <a:pt x="922" y="86"/>
                  </a:lnTo>
                  <a:lnTo>
                    <a:pt x="914" y="64"/>
                  </a:lnTo>
                  <a:lnTo>
                    <a:pt x="905" y="43"/>
                  </a:lnTo>
                  <a:lnTo>
                    <a:pt x="894" y="21"/>
                  </a:lnTo>
                  <a:lnTo>
                    <a:pt x="883" y="0"/>
                  </a:lnTo>
                  <a:lnTo>
                    <a:pt x="63" y="0"/>
                  </a:lnTo>
                  <a:lnTo>
                    <a:pt x="63" y="0"/>
                  </a:lnTo>
                  <a:lnTo>
                    <a:pt x="49" y="26"/>
                  </a:lnTo>
                  <a:lnTo>
                    <a:pt x="36" y="53"/>
                  </a:lnTo>
                  <a:lnTo>
                    <a:pt x="25" y="82"/>
                  </a:lnTo>
                  <a:lnTo>
                    <a:pt x="16" y="111"/>
                  </a:lnTo>
                  <a:lnTo>
                    <a:pt x="10" y="141"/>
                  </a:lnTo>
                  <a:lnTo>
                    <a:pt x="4" y="171"/>
                  </a:lnTo>
                  <a:lnTo>
                    <a:pt x="2" y="201"/>
                  </a:lnTo>
                  <a:lnTo>
                    <a:pt x="0" y="231"/>
                  </a:lnTo>
                  <a:lnTo>
                    <a:pt x="0" y="261"/>
                  </a:lnTo>
                  <a:lnTo>
                    <a:pt x="3" y="291"/>
                  </a:lnTo>
                  <a:lnTo>
                    <a:pt x="8" y="322"/>
                  </a:lnTo>
                  <a:lnTo>
                    <a:pt x="15" y="352"/>
                  </a:lnTo>
                  <a:lnTo>
                    <a:pt x="24" y="382"/>
                  </a:lnTo>
                  <a:lnTo>
                    <a:pt x="34" y="410"/>
                  </a:lnTo>
                  <a:lnTo>
                    <a:pt x="47" y="439"/>
                  </a:lnTo>
                  <a:lnTo>
                    <a:pt x="63" y="468"/>
                  </a:lnTo>
                  <a:lnTo>
                    <a:pt x="63" y="468"/>
                  </a:lnTo>
                  <a:lnTo>
                    <a:pt x="75" y="489"/>
                  </a:lnTo>
                  <a:lnTo>
                    <a:pt x="89" y="509"/>
                  </a:lnTo>
                  <a:lnTo>
                    <a:pt x="103" y="528"/>
                  </a:lnTo>
                  <a:lnTo>
                    <a:pt x="119" y="546"/>
                  </a:lnTo>
                  <a:lnTo>
                    <a:pt x="135" y="563"/>
                  </a:lnTo>
                  <a:lnTo>
                    <a:pt x="152" y="580"/>
                  </a:lnTo>
                  <a:lnTo>
                    <a:pt x="168" y="594"/>
                  </a:lnTo>
                  <a:lnTo>
                    <a:pt x="187" y="608"/>
                  </a:lnTo>
                  <a:lnTo>
                    <a:pt x="205" y="623"/>
                  </a:lnTo>
                  <a:lnTo>
                    <a:pt x="225" y="634"/>
                  </a:lnTo>
                  <a:lnTo>
                    <a:pt x="244" y="646"/>
                  </a:lnTo>
                  <a:lnTo>
                    <a:pt x="265" y="657"/>
                  </a:lnTo>
                  <a:lnTo>
                    <a:pt x="286" y="666"/>
                  </a:lnTo>
                  <a:lnTo>
                    <a:pt x="307" y="675"/>
                  </a:lnTo>
                  <a:lnTo>
                    <a:pt x="327" y="681"/>
                  </a:lnTo>
                  <a:lnTo>
                    <a:pt x="350" y="688"/>
                  </a:lnTo>
                  <a:lnTo>
                    <a:pt x="372" y="693"/>
                  </a:lnTo>
                  <a:lnTo>
                    <a:pt x="394" y="698"/>
                  </a:lnTo>
                  <a:lnTo>
                    <a:pt x="416" y="701"/>
                  </a:lnTo>
                  <a:lnTo>
                    <a:pt x="440" y="704"/>
                  </a:lnTo>
                  <a:lnTo>
                    <a:pt x="462" y="705"/>
                  </a:lnTo>
                  <a:lnTo>
                    <a:pt x="484" y="705"/>
                  </a:lnTo>
                  <a:lnTo>
                    <a:pt x="507" y="704"/>
                  </a:lnTo>
                  <a:lnTo>
                    <a:pt x="531" y="701"/>
                  </a:lnTo>
                  <a:lnTo>
                    <a:pt x="553" y="697"/>
                  </a:lnTo>
                  <a:lnTo>
                    <a:pt x="576" y="693"/>
                  </a:lnTo>
                  <a:lnTo>
                    <a:pt x="599" y="688"/>
                  </a:lnTo>
                  <a:lnTo>
                    <a:pt x="621" y="680"/>
                  </a:lnTo>
                  <a:lnTo>
                    <a:pt x="643" y="672"/>
                  </a:lnTo>
                  <a:lnTo>
                    <a:pt x="665" y="663"/>
                  </a:lnTo>
                  <a:lnTo>
                    <a:pt x="687" y="653"/>
                  </a:lnTo>
                  <a:lnTo>
                    <a:pt x="708" y="641"/>
                  </a:lnTo>
                  <a:lnTo>
                    <a:pt x="708" y="6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1" name="Freeform 109"/>
            <p:cNvSpPr>
              <a:spLocks/>
            </p:cNvSpPr>
            <p:nvPr userDrawn="1"/>
          </p:nvSpPr>
          <p:spPr bwMode="auto">
            <a:xfrm>
              <a:off x="1758" y="409"/>
              <a:ext cx="216" cy="215"/>
            </a:xfrm>
            <a:custGeom>
              <a:avLst/>
              <a:gdLst>
                <a:gd name="T0" fmla="*/ 70 w 864"/>
                <a:gd name="T1" fmla="*/ 667 h 864"/>
                <a:gd name="T2" fmla="*/ 110 w 864"/>
                <a:gd name="T3" fmla="*/ 719 h 864"/>
                <a:gd name="T4" fmla="*/ 156 w 864"/>
                <a:gd name="T5" fmla="*/ 764 h 864"/>
                <a:gd name="T6" fmla="*/ 206 w 864"/>
                <a:gd name="T7" fmla="*/ 800 h 864"/>
                <a:gd name="T8" fmla="*/ 262 w 864"/>
                <a:gd name="T9" fmla="*/ 829 h 864"/>
                <a:gd name="T10" fmla="*/ 321 w 864"/>
                <a:gd name="T11" fmla="*/ 850 h 864"/>
                <a:gd name="T12" fmla="*/ 382 w 864"/>
                <a:gd name="T13" fmla="*/ 861 h 864"/>
                <a:gd name="T14" fmla="*/ 445 w 864"/>
                <a:gd name="T15" fmla="*/ 864 h 864"/>
                <a:gd name="T16" fmla="*/ 507 w 864"/>
                <a:gd name="T17" fmla="*/ 857 h 864"/>
                <a:gd name="T18" fmla="*/ 569 w 864"/>
                <a:gd name="T19" fmla="*/ 842 h 864"/>
                <a:gd name="T20" fmla="*/ 630 w 864"/>
                <a:gd name="T21" fmla="*/ 817 h 864"/>
                <a:gd name="T22" fmla="*/ 668 w 864"/>
                <a:gd name="T23" fmla="*/ 795 h 864"/>
                <a:gd name="T24" fmla="*/ 720 w 864"/>
                <a:gd name="T25" fmla="*/ 755 h 864"/>
                <a:gd name="T26" fmla="*/ 764 w 864"/>
                <a:gd name="T27" fmla="*/ 709 h 864"/>
                <a:gd name="T28" fmla="*/ 801 w 864"/>
                <a:gd name="T29" fmla="*/ 658 h 864"/>
                <a:gd name="T30" fmla="*/ 829 w 864"/>
                <a:gd name="T31" fmla="*/ 603 h 864"/>
                <a:gd name="T32" fmla="*/ 850 w 864"/>
                <a:gd name="T33" fmla="*/ 543 h 864"/>
                <a:gd name="T34" fmla="*/ 862 w 864"/>
                <a:gd name="T35" fmla="*/ 484 h 864"/>
                <a:gd name="T36" fmla="*/ 864 w 864"/>
                <a:gd name="T37" fmla="*/ 421 h 864"/>
                <a:gd name="T38" fmla="*/ 858 w 864"/>
                <a:gd name="T39" fmla="*/ 358 h 864"/>
                <a:gd name="T40" fmla="*/ 842 w 864"/>
                <a:gd name="T41" fmla="*/ 296 h 864"/>
                <a:gd name="T42" fmla="*/ 818 w 864"/>
                <a:gd name="T43" fmla="*/ 236 h 864"/>
                <a:gd name="T44" fmla="*/ 795 w 864"/>
                <a:gd name="T45" fmla="*/ 197 h 864"/>
                <a:gd name="T46" fmla="*/ 756 w 864"/>
                <a:gd name="T47" fmla="*/ 145 h 864"/>
                <a:gd name="T48" fmla="*/ 709 w 864"/>
                <a:gd name="T49" fmla="*/ 100 h 864"/>
                <a:gd name="T50" fmla="*/ 659 w 864"/>
                <a:gd name="T51" fmla="*/ 64 h 864"/>
                <a:gd name="T52" fmla="*/ 604 w 864"/>
                <a:gd name="T53" fmla="*/ 35 h 864"/>
                <a:gd name="T54" fmla="*/ 545 w 864"/>
                <a:gd name="T55" fmla="*/ 15 h 864"/>
                <a:gd name="T56" fmla="*/ 484 w 864"/>
                <a:gd name="T57" fmla="*/ 3 h 864"/>
                <a:gd name="T58" fmla="*/ 421 w 864"/>
                <a:gd name="T59" fmla="*/ 0 h 864"/>
                <a:gd name="T60" fmla="*/ 359 w 864"/>
                <a:gd name="T61" fmla="*/ 7 h 864"/>
                <a:gd name="T62" fmla="*/ 296 w 864"/>
                <a:gd name="T63" fmla="*/ 22 h 864"/>
                <a:gd name="T64" fmla="*/ 236 w 864"/>
                <a:gd name="T65" fmla="*/ 47 h 864"/>
                <a:gd name="T66" fmla="*/ 197 w 864"/>
                <a:gd name="T67" fmla="*/ 69 h 864"/>
                <a:gd name="T68" fmla="*/ 145 w 864"/>
                <a:gd name="T69" fmla="*/ 110 h 864"/>
                <a:gd name="T70" fmla="*/ 101 w 864"/>
                <a:gd name="T71" fmla="*/ 155 h 864"/>
                <a:gd name="T72" fmla="*/ 64 w 864"/>
                <a:gd name="T73" fmla="*/ 206 h 864"/>
                <a:gd name="T74" fmla="*/ 36 w 864"/>
                <a:gd name="T75" fmla="*/ 262 h 864"/>
                <a:gd name="T76" fmla="*/ 15 w 864"/>
                <a:gd name="T77" fmla="*/ 321 h 864"/>
                <a:gd name="T78" fmla="*/ 3 w 864"/>
                <a:gd name="T79" fmla="*/ 382 h 864"/>
                <a:gd name="T80" fmla="*/ 0 w 864"/>
                <a:gd name="T81" fmla="*/ 443 h 864"/>
                <a:gd name="T82" fmla="*/ 7 w 864"/>
                <a:gd name="T83" fmla="*/ 507 h 864"/>
                <a:gd name="T84" fmla="*/ 23 w 864"/>
                <a:gd name="T85" fmla="*/ 568 h 864"/>
                <a:gd name="T86" fmla="*/ 47 w 864"/>
                <a:gd name="T87" fmla="*/ 62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59" y="648"/>
                  </a:moveTo>
                  <a:lnTo>
                    <a:pt x="59" y="648"/>
                  </a:lnTo>
                  <a:lnTo>
                    <a:pt x="70" y="667"/>
                  </a:lnTo>
                  <a:lnTo>
                    <a:pt x="83" y="685"/>
                  </a:lnTo>
                  <a:lnTo>
                    <a:pt x="96" y="702"/>
                  </a:lnTo>
                  <a:lnTo>
                    <a:pt x="110" y="719"/>
                  </a:lnTo>
                  <a:lnTo>
                    <a:pt x="124" y="735"/>
                  </a:lnTo>
                  <a:lnTo>
                    <a:pt x="140" y="749"/>
                  </a:lnTo>
                  <a:lnTo>
                    <a:pt x="156" y="764"/>
                  </a:lnTo>
                  <a:lnTo>
                    <a:pt x="173" y="777"/>
                  </a:lnTo>
                  <a:lnTo>
                    <a:pt x="189" y="790"/>
                  </a:lnTo>
                  <a:lnTo>
                    <a:pt x="206" y="800"/>
                  </a:lnTo>
                  <a:lnTo>
                    <a:pt x="225" y="811"/>
                  </a:lnTo>
                  <a:lnTo>
                    <a:pt x="243" y="821"/>
                  </a:lnTo>
                  <a:lnTo>
                    <a:pt x="262" y="829"/>
                  </a:lnTo>
                  <a:lnTo>
                    <a:pt x="282" y="837"/>
                  </a:lnTo>
                  <a:lnTo>
                    <a:pt x="302" y="843"/>
                  </a:lnTo>
                  <a:lnTo>
                    <a:pt x="321" y="850"/>
                  </a:lnTo>
                  <a:lnTo>
                    <a:pt x="341" y="855"/>
                  </a:lnTo>
                  <a:lnTo>
                    <a:pt x="361" y="859"/>
                  </a:lnTo>
                  <a:lnTo>
                    <a:pt x="382" y="861"/>
                  </a:lnTo>
                  <a:lnTo>
                    <a:pt x="403" y="863"/>
                  </a:lnTo>
                  <a:lnTo>
                    <a:pt x="424" y="864"/>
                  </a:lnTo>
                  <a:lnTo>
                    <a:pt x="445" y="864"/>
                  </a:lnTo>
                  <a:lnTo>
                    <a:pt x="466" y="863"/>
                  </a:lnTo>
                  <a:lnTo>
                    <a:pt x="487" y="861"/>
                  </a:lnTo>
                  <a:lnTo>
                    <a:pt x="507" y="857"/>
                  </a:lnTo>
                  <a:lnTo>
                    <a:pt x="528" y="854"/>
                  </a:lnTo>
                  <a:lnTo>
                    <a:pt x="549" y="848"/>
                  </a:lnTo>
                  <a:lnTo>
                    <a:pt x="569" y="842"/>
                  </a:lnTo>
                  <a:lnTo>
                    <a:pt x="589" y="835"/>
                  </a:lnTo>
                  <a:lnTo>
                    <a:pt x="609" y="826"/>
                  </a:lnTo>
                  <a:lnTo>
                    <a:pt x="630" y="817"/>
                  </a:lnTo>
                  <a:lnTo>
                    <a:pt x="649" y="807"/>
                  </a:lnTo>
                  <a:lnTo>
                    <a:pt x="649" y="807"/>
                  </a:lnTo>
                  <a:lnTo>
                    <a:pt x="668" y="795"/>
                  </a:lnTo>
                  <a:lnTo>
                    <a:pt x="686" y="782"/>
                  </a:lnTo>
                  <a:lnTo>
                    <a:pt x="703" y="769"/>
                  </a:lnTo>
                  <a:lnTo>
                    <a:pt x="720" y="755"/>
                  </a:lnTo>
                  <a:lnTo>
                    <a:pt x="735" y="740"/>
                  </a:lnTo>
                  <a:lnTo>
                    <a:pt x="750" y="726"/>
                  </a:lnTo>
                  <a:lnTo>
                    <a:pt x="764" y="709"/>
                  </a:lnTo>
                  <a:lnTo>
                    <a:pt x="777" y="693"/>
                  </a:lnTo>
                  <a:lnTo>
                    <a:pt x="790" y="676"/>
                  </a:lnTo>
                  <a:lnTo>
                    <a:pt x="801" y="658"/>
                  </a:lnTo>
                  <a:lnTo>
                    <a:pt x="811" y="640"/>
                  </a:lnTo>
                  <a:lnTo>
                    <a:pt x="821" y="622"/>
                  </a:lnTo>
                  <a:lnTo>
                    <a:pt x="829" y="603"/>
                  </a:lnTo>
                  <a:lnTo>
                    <a:pt x="837" y="584"/>
                  </a:lnTo>
                  <a:lnTo>
                    <a:pt x="845" y="564"/>
                  </a:lnTo>
                  <a:lnTo>
                    <a:pt x="850" y="543"/>
                  </a:lnTo>
                  <a:lnTo>
                    <a:pt x="855" y="524"/>
                  </a:lnTo>
                  <a:lnTo>
                    <a:pt x="859" y="503"/>
                  </a:lnTo>
                  <a:lnTo>
                    <a:pt x="862" y="484"/>
                  </a:lnTo>
                  <a:lnTo>
                    <a:pt x="864" y="463"/>
                  </a:lnTo>
                  <a:lnTo>
                    <a:pt x="864" y="442"/>
                  </a:lnTo>
                  <a:lnTo>
                    <a:pt x="864" y="421"/>
                  </a:lnTo>
                  <a:lnTo>
                    <a:pt x="863" y="400"/>
                  </a:lnTo>
                  <a:lnTo>
                    <a:pt x="862" y="379"/>
                  </a:lnTo>
                  <a:lnTo>
                    <a:pt x="858" y="358"/>
                  </a:lnTo>
                  <a:lnTo>
                    <a:pt x="854" y="338"/>
                  </a:lnTo>
                  <a:lnTo>
                    <a:pt x="849" y="317"/>
                  </a:lnTo>
                  <a:lnTo>
                    <a:pt x="842" y="296"/>
                  </a:lnTo>
                  <a:lnTo>
                    <a:pt x="836" y="275"/>
                  </a:lnTo>
                  <a:lnTo>
                    <a:pt x="827" y="256"/>
                  </a:lnTo>
                  <a:lnTo>
                    <a:pt x="818" y="236"/>
                  </a:lnTo>
                  <a:lnTo>
                    <a:pt x="807" y="216"/>
                  </a:lnTo>
                  <a:lnTo>
                    <a:pt x="807" y="216"/>
                  </a:lnTo>
                  <a:lnTo>
                    <a:pt x="795" y="197"/>
                  </a:lnTo>
                  <a:lnTo>
                    <a:pt x="782" y="179"/>
                  </a:lnTo>
                  <a:lnTo>
                    <a:pt x="769" y="162"/>
                  </a:lnTo>
                  <a:lnTo>
                    <a:pt x="756" y="145"/>
                  </a:lnTo>
                  <a:lnTo>
                    <a:pt x="741" y="129"/>
                  </a:lnTo>
                  <a:lnTo>
                    <a:pt x="726" y="115"/>
                  </a:lnTo>
                  <a:lnTo>
                    <a:pt x="709" y="100"/>
                  </a:lnTo>
                  <a:lnTo>
                    <a:pt x="694" y="87"/>
                  </a:lnTo>
                  <a:lnTo>
                    <a:pt x="677" y="76"/>
                  </a:lnTo>
                  <a:lnTo>
                    <a:pt x="659" y="64"/>
                  </a:lnTo>
                  <a:lnTo>
                    <a:pt x="640" y="54"/>
                  </a:lnTo>
                  <a:lnTo>
                    <a:pt x="622" y="44"/>
                  </a:lnTo>
                  <a:lnTo>
                    <a:pt x="604" y="35"/>
                  </a:lnTo>
                  <a:lnTo>
                    <a:pt x="584" y="28"/>
                  </a:lnTo>
                  <a:lnTo>
                    <a:pt x="565" y="21"/>
                  </a:lnTo>
                  <a:lnTo>
                    <a:pt x="545" y="15"/>
                  </a:lnTo>
                  <a:lnTo>
                    <a:pt x="524" y="11"/>
                  </a:lnTo>
                  <a:lnTo>
                    <a:pt x="503" y="7"/>
                  </a:lnTo>
                  <a:lnTo>
                    <a:pt x="484" y="3"/>
                  </a:lnTo>
                  <a:lnTo>
                    <a:pt x="463" y="1"/>
                  </a:lnTo>
                  <a:lnTo>
                    <a:pt x="442" y="0"/>
                  </a:lnTo>
                  <a:lnTo>
                    <a:pt x="421" y="0"/>
                  </a:lnTo>
                  <a:lnTo>
                    <a:pt x="401" y="1"/>
                  </a:lnTo>
                  <a:lnTo>
                    <a:pt x="380" y="3"/>
                  </a:lnTo>
                  <a:lnTo>
                    <a:pt x="359" y="7"/>
                  </a:lnTo>
                  <a:lnTo>
                    <a:pt x="338" y="11"/>
                  </a:lnTo>
                  <a:lnTo>
                    <a:pt x="317" y="16"/>
                  </a:lnTo>
                  <a:lnTo>
                    <a:pt x="296" y="22"/>
                  </a:lnTo>
                  <a:lnTo>
                    <a:pt x="277" y="29"/>
                  </a:lnTo>
                  <a:lnTo>
                    <a:pt x="256" y="38"/>
                  </a:lnTo>
                  <a:lnTo>
                    <a:pt x="236" y="47"/>
                  </a:lnTo>
                  <a:lnTo>
                    <a:pt x="217" y="57"/>
                  </a:lnTo>
                  <a:lnTo>
                    <a:pt x="217" y="57"/>
                  </a:lnTo>
                  <a:lnTo>
                    <a:pt x="197" y="69"/>
                  </a:lnTo>
                  <a:lnTo>
                    <a:pt x="179" y="82"/>
                  </a:lnTo>
                  <a:lnTo>
                    <a:pt x="162" y="95"/>
                  </a:lnTo>
                  <a:lnTo>
                    <a:pt x="145" y="110"/>
                  </a:lnTo>
                  <a:lnTo>
                    <a:pt x="129" y="124"/>
                  </a:lnTo>
                  <a:lnTo>
                    <a:pt x="115" y="140"/>
                  </a:lnTo>
                  <a:lnTo>
                    <a:pt x="101" y="155"/>
                  </a:lnTo>
                  <a:lnTo>
                    <a:pt x="88" y="172"/>
                  </a:lnTo>
                  <a:lnTo>
                    <a:pt x="76" y="189"/>
                  </a:lnTo>
                  <a:lnTo>
                    <a:pt x="64" y="206"/>
                  </a:lnTo>
                  <a:lnTo>
                    <a:pt x="54" y="224"/>
                  </a:lnTo>
                  <a:lnTo>
                    <a:pt x="45" y="243"/>
                  </a:lnTo>
                  <a:lnTo>
                    <a:pt x="36" y="262"/>
                  </a:lnTo>
                  <a:lnTo>
                    <a:pt x="28" y="280"/>
                  </a:lnTo>
                  <a:lnTo>
                    <a:pt x="21" y="300"/>
                  </a:lnTo>
                  <a:lnTo>
                    <a:pt x="15" y="321"/>
                  </a:lnTo>
                  <a:lnTo>
                    <a:pt x="11" y="340"/>
                  </a:lnTo>
                  <a:lnTo>
                    <a:pt x="7" y="361"/>
                  </a:lnTo>
                  <a:lnTo>
                    <a:pt x="3" y="382"/>
                  </a:lnTo>
                  <a:lnTo>
                    <a:pt x="2" y="403"/>
                  </a:lnTo>
                  <a:lnTo>
                    <a:pt x="0" y="422"/>
                  </a:lnTo>
                  <a:lnTo>
                    <a:pt x="0" y="443"/>
                  </a:lnTo>
                  <a:lnTo>
                    <a:pt x="2" y="465"/>
                  </a:lnTo>
                  <a:lnTo>
                    <a:pt x="4" y="486"/>
                  </a:lnTo>
                  <a:lnTo>
                    <a:pt x="7" y="507"/>
                  </a:lnTo>
                  <a:lnTo>
                    <a:pt x="11" y="528"/>
                  </a:lnTo>
                  <a:lnTo>
                    <a:pt x="16" y="547"/>
                  </a:lnTo>
                  <a:lnTo>
                    <a:pt x="23" y="568"/>
                  </a:lnTo>
                  <a:lnTo>
                    <a:pt x="30" y="589"/>
                  </a:lnTo>
                  <a:lnTo>
                    <a:pt x="38" y="609"/>
                  </a:lnTo>
                  <a:lnTo>
                    <a:pt x="47" y="628"/>
                  </a:lnTo>
                  <a:lnTo>
                    <a:pt x="59" y="648"/>
                  </a:lnTo>
                  <a:lnTo>
                    <a:pt x="59" y="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2" name="Freeform 110"/>
            <p:cNvSpPr>
              <a:spLocks/>
            </p:cNvSpPr>
            <p:nvPr userDrawn="1"/>
          </p:nvSpPr>
          <p:spPr bwMode="auto">
            <a:xfrm>
              <a:off x="1549" y="545"/>
              <a:ext cx="196" cy="196"/>
            </a:xfrm>
            <a:custGeom>
              <a:avLst/>
              <a:gdLst>
                <a:gd name="T0" fmla="*/ 64 w 783"/>
                <a:gd name="T1" fmla="*/ 605 h 783"/>
                <a:gd name="T2" fmla="*/ 99 w 783"/>
                <a:gd name="T3" fmla="*/ 652 h 783"/>
                <a:gd name="T4" fmla="*/ 141 w 783"/>
                <a:gd name="T5" fmla="*/ 692 h 783"/>
                <a:gd name="T6" fmla="*/ 186 w 783"/>
                <a:gd name="T7" fmla="*/ 725 h 783"/>
                <a:gd name="T8" fmla="*/ 237 w 783"/>
                <a:gd name="T9" fmla="*/ 751 h 783"/>
                <a:gd name="T10" fmla="*/ 290 w 783"/>
                <a:gd name="T11" fmla="*/ 769 h 783"/>
                <a:gd name="T12" fmla="*/ 345 w 783"/>
                <a:gd name="T13" fmla="*/ 781 h 783"/>
                <a:gd name="T14" fmla="*/ 403 w 783"/>
                <a:gd name="T15" fmla="*/ 783 h 783"/>
                <a:gd name="T16" fmla="*/ 459 w 783"/>
                <a:gd name="T17" fmla="*/ 777 h 783"/>
                <a:gd name="T18" fmla="*/ 515 w 783"/>
                <a:gd name="T19" fmla="*/ 763 h 783"/>
                <a:gd name="T20" fmla="*/ 569 w 783"/>
                <a:gd name="T21" fmla="*/ 740 h 783"/>
                <a:gd name="T22" fmla="*/ 605 w 783"/>
                <a:gd name="T23" fmla="*/ 720 h 783"/>
                <a:gd name="T24" fmla="*/ 651 w 783"/>
                <a:gd name="T25" fmla="*/ 684 h 783"/>
                <a:gd name="T26" fmla="*/ 692 w 783"/>
                <a:gd name="T27" fmla="*/ 643 h 783"/>
                <a:gd name="T28" fmla="*/ 726 w 783"/>
                <a:gd name="T29" fmla="*/ 596 h 783"/>
                <a:gd name="T30" fmla="*/ 752 w 783"/>
                <a:gd name="T31" fmla="*/ 546 h 783"/>
                <a:gd name="T32" fmla="*/ 770 w 783"/>
                <a:gd name="T33" fmla="*/ 493 h 783"/>
                <a:gd name="T34" fmla="*/ 780 w 783"/>
                <a:gd name="T35" fmla="*/ 437 h 783"/>
                <a:gd name="T36" fmla="*/ 783 w 783"/>
                <a:gd name="T37" fmla="*/ 381 h 783"/>
                <a:gd name="T38" fmla="*/ 778 w 783"/>
                <a:gd name="T39" fmla="*/ 323 h 783"/>
                <a:gd name="T40" fmla="*/ 764 w 783"/>
                <a:gd name="T41" fmla="*/ 267 h 783"/>
                <a:gd name="T42" fmla="*/ 740 w 783"/>
                <a:gd name="T43" fmla="*/ 213 h 783"/>
                <a:gd name="T44" fmla="*/ 721 w 783"/>
                <a:gd name="T45" fmla="*/ 179 h 783"/>
                <a:gd name="T46" fmla="*/ 684 w 783"/>
                <a:gd name="T47" fmla="*/ 132 h 783"/>
                <a:gd name="T48" fmla="*/ 642 w 783"/>
                <a:gd name="T49" fmla="*/ 92 h 783"/>
                <a:gd name="T50" fmla="*/ 597 w 783"/>
                <a:gd name="T51" fmla="*/ 58 h 783"/>
                <a:gd name="T52" fmla="*/ 546 w 783"/>
                <a:gd name="T53" fmla="*/ 32 h 783"/>
                <a:gd name="T54" fmla="*/ 492 w 783"/>
                <a:gd name="T55" fmla="*/ 13 h 783"/>
                <a:gd name="T56" fmla="*/ 438 w 783"/>
                <a:gd name="T57" fmla="*/ 3 h 783"/>
                <a:gd name="T58" fmla="*/ 382 w 783"/>
                <a:gd name="T59" fmla="*/ 0 h 783"/>
                <a:gd name="T60" fmla="*/ 324 w 783"/>
                <a:gd name="T61" fmla="*/ 6 h 783"/>
                <a:gd name="T62" fmla="*/ 268 w 783"/>
                <a:gd name="T63" fmla="*/ 20 h 783"/>
                <a:gd name="T64" fmla="*/ 214 w 783"/>
                <a:gd name="T65" fmla="*/ 43 h 783"/>
                <a:gd name="T66" fmla="*/ 178 w 783"/>
                <a:gd name="T67" fmla="*/ 63 h 783"/>
                <a:gd name="T68" fmla="*/ 132 w 783"/>
                <a:gd name="T69" fmla="*/ 98 h 783"/>
                <a:gd name="T70" fmla="*/ 91 w 783"/>
                <a:gd name="T71" fmla="*/ 140 h 783"/>
                <a:gd name="T72" fmla="*/ 59 w 783"/>
                <a:gd name="T73" fmla="*/ 187 h 783"/>
                <a:gd name="T74" fmla="*/ 32 w 783"/>
                <a:gd name="T75" fmla="*/ 237 h 783"/>
                <a:gd name="T76" fmla="*/ 13 w 783"/>
                <a:gd name="T77" fmla="*/ 290 h 783"/>
                <a:gd name="T78" fmla="*/ 3 w 783"/>
                <a:gd name="T79" fmla="*/ 346 h 783"/>
                <a:gd name="T80" fmla="*/ 0 w 783"/>
                <a:gd name="T81" fmla="*/ 402 h 783"/>
                <a:gd name="T82" fmla="*/ 6 w 783"/>
                <a:gd name="T83" fmla="*/ 459 h 783"/>
                <a:gd name="T84" fmla="*/ 19 w 783"/>
                <a:gd name="T85" fmla="*/ 515 h 783"/>
                <a:gd name="T86" fmla="*/ 43 w 783"/>
                <a:gd name="T87" fmla="*/ 57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52" y="587"/>
                  </a:moveTo>
                  <a:lnTo>
                    <a:pt x="52" y="587"/>
                  </a:lnTo>
                  <a:lnTo>
                    <a:pt x="64" y="605"/>
                  </a:lnTo>
                  <a:lnTo>
                    <a:pt x="74" y="621"/>
                  </a:lnTo>
                  <a:lnTo>
                    <a:pt x="86" y="636"/>
                  </a:lnTo>
                  <a:lnTo>
                    <a:pt x="99" y="652"/>
                  </a:lnTo>
                  <a:lnTo>
                    <a:pt x="112" y="666"/>
                  </a:lnTo>
                  <a:lnTo>
                    <a:pt x="126" y="679"/>
                  </a:lnTo>
                  <a:lnTo>
                    <a:pt x="141" y="692"/>
                  </a:lnTo>
                  <a:lnTo>
                    <a:pt x="155" y="704"/>
                  </a:lnTo>
                  <a:lnTo>
                    <a:pt x="171" y="714"/>
                  </a:lnTo>
                  <a:lnTo>
                    <a:pt x="186" y="725"/>
                  </a:lnTo>
                  <a:lnTo>
                    <a:pt x="203" y="735"/>
                  </a:lnTo>
                  <a:lnTo>
                    <a:pt x="220" y="743"/>
                  </a:lnTo>
                  <a:lnTo>
                    <a:pt x="237" y="751"/>
                  </a:lnTo>
                  <a:lnTo>
                    <a:pt x="254" y="759"/>
                  </a:lnTo>
                  <a:lnTo>
                    <a:pt x="272" y="764"/>
                  </a:lnTo>
                  <a:lnTo>
                    <a:pt x="290" y="769"/>
                  </a:lnTo>
                  <a:lnTo>
                    <a:pt x="309" y="774"/>
                  </a:lnTo>
                  <a:lnTo>
                    <a:pt x="327" y="778"/>
                  </a:lnTo>
                  <a:lnTo>
                    <a:pt x="345" y="781"/>
                  </a:lnTo>
                  <a:lnTo>
                    <a:pt x="365" y="782"/>
                  </a:lnTo>
                  <a:lnTo>
                    <a:pt x="383" y="783"/>
                  </a:lnTo>
                  <a:lnTo>
                    <a:pt x="403" y="783"/>
                  </a:lnTo>
                  <a:lnTo>
                    <a:pt x="421" y="782"/>
                  </a:lnTo>
                  <a:lnTo>
                    <a:pt x="440" y="779"/>
                  </a:lnTo>
                  <a:lnTo>
                    <a:pt x="459" y="777"/>
                  </a:lnTo>
                  <a:lnTo>
                    <a:pt x="478" y="773"/>
                  </a:lnTo>
                  <a:lnTo>
                    <a:pt x="496" y="769"/>
                  </a:lnTo>
                  <a:lnTo>
                    <a:pt x="515" y="763"/>
                  </a:lnTo>
                  <a:lnTo>
                    <a:pt x="534" y="756"/>
                  </a:lnTo>
                  <a:lnTo>
                    <a:pt x="552" y="748"/>
                  </a:lnTo>
                  <a:lnTo>
                    <a:pt x="569" y="740"/>
                  </a:lnTo>
                  <a:lnTo>
                    <a:pt x="588" y="730"/>
                  </a:lnTo>
                  <a:lnTo>
                    <a:pt x="588" y="730"/>
                  </a:lnTo>
                  <a:lnTo>
                    <a:pt x="605" y="720"/>
                  </a:lnTo>
                  <a:lnTo>
                    <a:pt x="621" y="709"/>
                  </a:lnTo>
                  <a:lnTo>
                    <a:pt x="637" y="697"/>
                  </a:lnTo>
                  <a:lnTo>
                    <a:pt x="651" y="684"/>
                  </a:lnTo>
                  <a:lnTo>
                    <a:pt x="666" y="671"/>
                  </a:lnTo>
                  <a:lnTo>
                    <a:pt x="680" y="657"/>
                  </a:lnTo>
                  <a:lnTo>
                    <a:pt x="692" y="643"/>
                  </a:lnTo>
                  <a:lnTo>
                    <a:pt x="704" y="627"/>
                  </a:lnTo>
                  <a:lnTo>
                    <a:pt x="715" y="613"/>
                  </a:lnTo>
                  <a:lnTo>
                    <a:pt x="726" y="596"/>
                  </a:lnTo>
                  <a:lnTo>
                    <a:pt x="735" y="580"/>
                  </a:lnTo>
                  <a:lnTo>
                    <a:pt x="744" y="563"/>
                  </a:lnTo>
                  <a:lnTo>
                    <a:pt x="752" y="546"/>
                  </a:lnTo>
                  <a:lnTo>
                    <a:pt x="758" y="528"/>
                  </a:lnTo>
                  <a:lnTo>
                    <a:pt x="765" y="511"/>
                  </a:lnTo>
                  <a:lnTo>
                    <a:pt x="770" y="493"/>
                  </a:lnTo>
                  <a:lnTo>
                    <a:pt x="774" y="475"/>
                  </a:lnTo>
                  <a:lnTo>
                    <a:pt x="778" y="456"/>
                  </a:lnTo>
                  <a:lnTo>
                    <a:pt x="780" y="437"/>
                  </a:lnTo>
                  <a:lnTo>
                    <a:pt x="782" y="419"/>
                  </a:lnTo>
                  <a:lnTo>
                    <a:pt x="783" y="400"/>
                  </a:lnTo>
                  <a:lnTo>
                    <a:pt x="783" y="381"/>
                  </a:lnTo>
                  <a:lnTo>
                    <a:pt x="782" y="363"/>
                  </a:lnTo>
                  <a:lnTo>
                    <a:pt x="780" y="343"/>
                  </a:lnTo>
                  <a:lnTo>
                    <a:pt x="778" y="323"/>
                  </a:lnTo>
                  <a:lnTo>
                    <a:pt x="774" y="305"/>
                  </a:lnTo>
                  <a:lnTo>
                    <a:pt x="769" y="287"/>
                  </a:lnTo>
                  <a:lnTo>
                    <a:pt x="764" y="267"/>
                  </a:lnTo>
                  <a:lnTo>
                    <a:pt x="757" y="249"/>
                  </a:lnTo>
                  <a:lnTo>
                    <a:pt x="749" y="231"/>
                  </a:lnTo>
                  <a:lnTo>
                    <a:pt x="740" y="213"/>
                  </a:lnTo>
                  <a:lnTo>
                    <a:pt x="731" y="196"/>
                  </a:lnTo>
                  <a:lnTo>
                    <a:pt x="731" y="196"/>
                  </a:lnTo>
                  <a:lnTo>
                    <a:pt x="721" y="179"/>
                  </a:lnTo>
                  <a:lnTo>
                    <a:pt x="709" y="162"/>
                  </a:lnTo>
                  <a:lnTo>
                    <a:pt x="697" y="146"/>
                  </a:lnTo>
                  <a:lnTo>
                    <a:pt x="684" y="132"/>
                  </a:lnTo>
                  <a:lnTo>
                    <a:pt x="671" y="118"/>
                  </a:lnTo>
                  <a:lnTo>
                    <a:pt x="658" y="103"/>
                  </a:lnTo>
                  <a:lnTo>
                    <a:pt x="642" y="92"/>
                  </a:lnTo>
                  <a:lnTo>
                    <a:pt x="628" y="79"/>
                  </a:lnTo>
                  <a:lnTo>
                    <a:pt x="612" y="68"/>
                  </a:lnTo>
                  <a:lnTo>
                    <a:pt x="597" y="58"/>
                  </a:lnTo>
                  <a:lnTo>
                    <a:pt x="580" y="49"/>
                  </a:lnTo>
                  <a:lnTo>
                    <a:pt x="563" y="39"/>
                  </a:lnTo>
                  <a:lnTo>
                    <a:pt x="546" y="32"/>
                  </a:lnTo>
                  <a:lnTo>
                    <a:pt x="529" y="25"/>
                  </a:lnTo>
                  <a:lnTo>
                    <a:pt x="511" y="19"/>
                  </a:lnTo>
                  <a:lnTo>
                    <a:pt x="492" y="13"/>
                  </a:lnTo>
                  <a:lnTo>
                    <a:pt x="474" y="8"/>
                  </a:lnTo>
                  <a:lnTo>
                    <a:pt x="456" y="6"/>
                  </a:lnTo>
                  <a:lnTo>
                    <a:pt x="438" y="3"/>
                  </a:lnTo>
                  <a:lnTo>
                    <a:pt x="420" y="0"/>
                  </a:lnTo>
                  <a:lnTo>
                    <a:pt x="400" y="0"/>
                  </a:lnTo>
                  <a:lnTo>
                    <a:pt x="382" y="0"/>
                  </a:lnTo>
                  <a:lnTo>
                    <a:pt x="362" y="0"/>
                  </a:lnTo>
                  <a:lnTo>
                    <a:pt x="344" y="3"/>
                  </a:lnTo>
                  <a:lnTo>
                    <a:pt x="324" y="6"/>
                  </a:lnTo>
                  <a:lnTo>
                    <a:pt x="306" y="9"/>
                  </a:lnTo>
                  <a:lnTo>
                    <a:pt x="287" y="15"/>
                  </a:lnTo>
                  <a:lnTo>
                    <a:pt x="268" y="20"/>
                  </a:lnTo>
                  <a:lnTo>
                    <a:pt x="250" y="26"/>
                  </a:lnTo>
                  <a:lnTo>
                    <a:pt x="232" y="34"/>
                  </a:lnTo>
                  <a:lnTo>
                    <a:pt x="214" y="43"/>
                  </a:lnTo>
                  <a:lnTo>
                    <a:pt x="195" y="52"/>
                  </a:lnTo>
                  <a:lnTo>
                    <a:pt x="195" y="52"/>
                  </a:lnTo>
                  <a:lnTo>
                    <a:pt x="178" y="63"/>
                  </a:lnTo>
                  <a:lnTo>
                    <a:pt x="163" y="75"/>
                  </a:lnTo>
                  <a:lnTo>
                    <a:pt x="147" y="86"/>
                  </a:lnTo>
                  <a:lnTo>
                    <a:pt x="132" y="98"/>
                  </a:lnTo>
                  <a:lnTo>
                    <a:pt x="117" y="112"/>
                  </a:lnTo>
                  <a:lnTo>
                    <a:pt x="104" y="125"/>
                  </a:lnTo>
                  <a:lnTo>
                    <a:pt x="91" y="140"/>
                  </a:lnTo>
                  <a:lnTo>
                    <a:pt x="79" y="155"/>
                  </a:lnTo>
                  <a:lnTo>
                    <a:pt x="68" y="171"/>
                  </a:lnTo>
                  <a:lnTo>
                    <a:pt x="59" y="187"/>
                  </a:lnTo>
                  <a:lnTo>
                    <a:pt x="48" y="202"/>
                  </a:lnTo>
                  <a:lnTo>
                    <a:pt x="40" y="219"/>
                  </a:lnTo>
                  <a:lnTo>
                    <a:pt x="32" y="237"/>
                  </a:lnTo>
                  <a:lnTo>
                    <a:pt x="25" y="254"/>
                  </a:lnTo>
                  <a:lnTo>
                    <a:pt x="19" y="273"/>
                  </a:lnTo>
                  <a:lnTo>
                    <a:pt x="13" y="290"/>
                  </a:lnTo>
                  <a:lnTo>
                    <a:pt x="9" y="308"/>
                  </a:lnTo>
                  <a:lnTo>
                    <a:pt x="5" y="327"/>
                  </a:lnTo>
                  <a:lnTo>
                    <a:pt x="3" y="346"/>
                  </a:lnTo>
                  <a:lnTo>
                    <a:pt x="1" y="364"/>
                  </a:lnTo>
                  <a:lnTo>
                    <a:pt x="0" y="383"/>
                  </a:lnTo>
                  <a:lnTo>
                    <a:pt x="0" y="402"/>
                  </a:lnTo>
                  <a:lnTo>
                    <a:pt x="1" y="421"/>
                  </a:lnTo>
                  <a:lnTo>
                    <a:pt x="3" y="439"/>
                  </a:lnTo>
                  <a:lnTo>
                    <a:pt x="6" y="459"/>
                  </a:lnTo>
                  <a:lnTo>
                    <a:pt x="9" y="477"/>
                  </a:lnTo>
                  <a:lnTo>
                    <a:pt x="14" y="497"/>
                  </a:lnTo>
                  <a:lnTo>
                    <a:pt x="19" y="515"/>
                  </a:lnTo>
                  <a:lnTo>
                    <a:pt x="27" y="533"/>
                  </a:lnTo>
                  <a:lnTo>
                    <a:pt x="34" y="551"/>
                  </a:lnTo>
                  <a:lnTo>
                    <a:pt x="43" y="570"/>
                  </a:lnTo>
                  <a:lnTo>
                    <a:pt x="52" y="587"/>
                  </a:lnTo>
                  <a:lnTo>
                    <a:pt x="52" y="5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3" name="Freeform 111"/>
            <p:cNvSpPr>
              <a:spLocks/>
            </p:cNvSpPr>
            <p:nvPr userDrawn="1"/>
          </p:nvSpPr>
          <p:spPr bwMode="auto">
            <a:xfrm>
              <a:off x="1340" y="682"/>
              <a:ext cx="175" cy="175"/>
            </a:xfrm>
            <a:custGeom>
              <a:avLst/>
              <a:gdLst>
                <a:gd name="T0" fmla="*/ 58 w 703"/>
                <a:gd name="T1" fmla="*/ 542 h 703"/>
                <a:gd name="T2" fmla="*/ 89 w 703"/>
                <a:gd name="T3" fmla="*/ 585 h 703"/>
                <a:gd name="T4" fmla="*/ 127 w 703"/>
                <a:gd name="T5" fmla="*/ 620 h 703"/>
                <a:gd name="T6" fmla="*/ 168 w 703"/>
                <a:gd name="T7" fmla="*/ 650 h 703"/>
                <a:gd name="T8" fmla="*/ 213 w 703"/>
                <a:gd name="T9" fmla="*/ 674 h 703"/>
                <a:gd name="T10" fmla="*/ 261 w 703"/>
                <a:gd name="T11" fmla="*/ 691 h 703"/>
                <a:gd name="T12" fmla="*/ 310 w 703"/>
                <a:gd name="T13" fmla="*/ 700 h 703"/>
                <a:gd name="T14" fmla="*/ 361 w 703"/>
                <a:gd name="T15" fmla="*/ 703 h 703"/>
                <a:gd name="T16" fmla="*/ 412 w 703"/>
                <a:gd name="T17" fmla="*/ 697 h 703"/>
                <a:gd name="T18" fmla="*/ 463 w 703"/>
                <a:gd name="T19" fmla="*/ 684 h 703"/>
                <a:gd name="T20" fmla="*/ 511 w 703"/>
                <a:gd name="T21" fmla="*/ 665 h 703"/>
                <a:gd name="T22" fmla="*/ 542 w 703"/>
                <a:gd name="T23" fmla="*/ 646 h 703"/>
                <a:gd name="T24" fmla="*/ 585 w 703"/>
                <a:gd name="T25" fmla="*/ 614 h 703"/>
                <a:gd name="T26" fmla="*/ 621 w 703"/>
                <a:gd name="T27" fmla="*/ 577 h 703"/>
                <a:gd name="T28" fmla="*/ 651 w 703"/>
                <a:gd name="T29" fmla="*/ 536 h 703"/>
                <a:gd name="T30" fmla="*/ 674 w 703"/>
                <a:gd name="T31" fmla="*/ 490 h 703"/>
                <a:gd name="T32" fmla="*/ 691 w 703"/>
                <a:gd name="T33" fmla="*/ 442 h 703"/>
                <a:gd name="T34" fmla="*/ 700 w 703"/>
                <a:gd name="T35" fmla="*/ 392 h 703"/>
                <a:gd name="T36" fmla="*/ 703 w 703"/>
                <a:gd name="T37" fmla="*/ 342 h 703"/>
                <a:gd name="T38" fmla="*/ 697 w 703"/>
                <a:gd name="T39" fmla="*/ 291 h 703"/>
                <a:gd name="T40" fmla="*/ 684 w 703"/>
                <a:gd name="T41" fmla="*/ 241 h 703"/>
                <a:gd name="T42" fmla="*/ 665 w 703"/>
                <a:gd name="T43" fmla="*/ 192 h 703"/>
                <a:gd name="T44" fmla="*/ 647 w 703"/>
                <a:gd name="T45" fmla="*/ 161 h 703"/>
                <a:gd name="T46" fmla="*/ 614 w 703"/>
                <a:gd name="T47" fmla="*/ 119 h 703"/>
                <a:gd name="T48" fmla="*/ 578 w 703"/>
                <a:gd name="T49" fmla="*/ 82 h 703"/>
                <a:gd name="T50" fmla="*/ 536 w 703"/>
                <a:gd name="T51" fmla="*/ 52 h 703"/>
                <a:gd name="T52" fmla="*/ 490 w 703"/>
                <a:gd name="T53" fmla="*/ 29 h 703"/>
                <a:gd name="T54" fmla="*/ 442 w 703"/>
                <a:gd name="T55" fmla="*/ 12 h 703"/>
                <a:gd name="T56" fmla="*/ 393 w 703"/>
                <a:gd name="T57" fmla="*/ 3 h 703"/>
                <a:gd name="T58" fmla="*/ 342 w 703"/>
                <a:gd name="T59" fmla="*/ 0 h 703"/>
                <a:gd name="T60" fmla="*/ 291 w 703"/>
                <a:gd name="T61" fmla="*/ 5 h 703"/>
                <a:gd name="T62" fmla="*/ 241 w 703"/>
                <a:gd name="T63" fmla="*/ 19 h 703"/>
                <a:gd name="T64" fmla="*/ 192 w 703"/>
                <a:gd name="T65" fmla="*/ 39 h 703"/>
                <a:gd name="T66" fmla="*/ 161 w 703"/>
                <a:gd name="T67" fmla="*/ 58 h 703"/>
                <a:gd name="T68" fmla="*/ 119 w 703"/>
                <a:gd name="T69" fmla="*/ 89 h 703"/>
                <a:gd name="T70" fmla="*/ 82 w 703"/>
                <a:gd name="T71" fmla="*/ 127 h 703"/>
                <a:gd name="T72" fmla="*/ 52 w 703"/>
                <a:gd name="T73" fmla="*/ 168 h 703"/>
                <a:gd name="T74" fmla="*/ 29 w 703"/>
                <a:gd name="T75" fmla="*/ 213 h 703"/>
                <a:gd name="T76" fmla="*/ 12 w 703"/>
                <a:gd name="T77" fmla="*/ 261 h 703"/>
                <a:gd name="T78" fmla="*/ 3 w 703"/>
                <a:gd name="T79" fmla="*/ 310 h 703"/>
                <a:gd name="T80" fmla="*/ 0 w 703"/>
                <a:gd name="T81" fmla="*/ 361 h 703"/>
                <a:gd name="T82" fmla="*/ 6 w 703"/>
                <a:gd name="T83" fmla="*/ 412 h 703"/>
                <a:gd name="T84" fmla="*/ 19 w 703"/>
                <a:gd name="T85" fmla="*/ 463 h 703"/>
                <a:gd name="T86" fmla="*/ 39 w 703"/>
                <a:gd name="T87" fmla="*/ 511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3" h="703">
                  <a:moveTo>
                    <a:pt x="47" y="527"/>
                  </a:moveTo>
                  <a:lnTo>
                    <a:pt x="47" y="527"/>
                  </a:lnTo>
                  <a:lnTo>
                    <a:pt x="58" y="542"/>
                  </a:lnTo>
                  <a:lnTo>
                    <a:pt x="67" y="558"/>
                  </a:lnTo>
                  <a:lnTo>
                    <a:pt x="79" y="571"/>
                  </a:lnTo>
                  <a:lnTo>
                    <a:pt x="89" y="585"/>
                  </a:lnTo>
                  <a:lnTo>
                    <a:pt x="101" y="597"/>
                  </a:lnTo>
                  <a:lnTo>
                    <a:pt x="114" y="610"/>
                  </a:lnTo>
                  <a:lnTo>
                    <a:pt x="127" y="620"/>
                  </a:lnTo>
                  <a:lnTo>
                    <a:pt x="140" y="632"/>
                  </a:lnTo>
                  <a:lnTo>
                    <a:pt x="154" y="641"/>
                  </a:lnTo>
                  <a:lnTo>
                    <a:pt x="168" y="650"/>
                  </a:lnTo>
                  <a:lnTo>
                    <a:pt x="183" y="660"/>
                  </a:lnTo>
                  <a:lnTo>
                    <a:pt x="198" y="667"/>
                  </a:lnTo>
                  <a:lnTo>
                    <a:pt x="213" y="674"/>
                  </a:lnTo>
                  <a:lnTo>
                    <a:pt x="228" y="680"/>
                  </a:lnTo>
                  <a:lnTo>
                    <a:pt x="245" y="686"/>
                  </a:lnTo>
                  <a:lnTo>
                    <a:pt x="261" y="691"/>
                  </a:lnTo>
                  <a:lnTo>
                    <a:pt x="278" y="695"/>
                  </a:lnTo>
                  <a:lnTo>
                    <a:pt x="294" y="697"/>
                  </a:lnTo>
                  <a:lnTo>
                    <a:pt x="310" y="700"/>
                  </a:lnTo>
                  <a:lnTo>
                    <a:pt x="327" y="703"/>
                  </a:lnTo>
                  <a:lnTo>
                    <a:pt x="344" y="703"/>
                  </a:lnTo>
                  <a:lnTo>
                    <a:pt x="361" y="703"/>
                  </a:lnTo>
                  <a:lnTo>
                    <a:pt x="378" y="701"/>
                  </a:lnTo>
                  <a:lnTo>
                    <a:pt x="395" y="700"/>
                  </a:lnTo>
                  <a:lnTo>
                    <a:pt x="412" y="697"/>
                  </a:lnTo>
                  <a:lnTo>
                    <a:pt x="429" y="695"/>
                  </a:lnTo>
                  <a:lnTo>
                    <a:pt x="446" y="689"/>
                  </a:lnTo>
                  <a:lnTo>
                    <a:pt x="463" y="684"/>
                  </a:lnTo>
                  <a:lnTo>
                    <a:pt x="479" y="679"/>
                  </a:lnTo>
                  <a:lnTo>
                    <a:pt x="495" y="673"/>
                  </a:lnTo>
                  <a:lnTo>
                    <a:pt x="511" y="665"/>
                  </a:lnTo>
                  <a:lnTo>
                    <a:pt x="527" y="656"/>
                  </a:lnTo>
                  <a:lnTo>
                    <a:pt x="527" y="656"/>
                  </a:lnTo>
                  <a:lnTo>
                    <a:pt x="542" y="646"/>
                  </a:lnTo>
                  <a:lnTo>
                    <a:pt x="558" y="636"/>
                  </a:lnTo>
                  <a:lnTo>
                    <a:pt x="571" y="626"/>
                  </a:lnTo>
                  <a:lnTo>
                    <a:pt x="585" y="614"/>
                  </a:lnTo>
                  <a:lnTo>
                    <a:pt x="597" y="602"/>
                  </a:lnTo>
                  <a:lnTo>
                    <a:pt x="610" y="589"/>
                  </a:lnTo>
                  <a:lnTo>
                    <a:pt x="621" y="577"/>
                  </a:lnTo>
                  <a:lnTo>
                    <a:pt x="632" y="563"/>
                  </a:lnTo>
                  <a:lnTo>
                    <a:pt x="641" y="550"/>
                  </a:lnTo>
                  <a:lnTo>
                    <a:pt x="651" y="536"/>
                  </a:lnTo>
                  <a:lnTo>
                    <a:pt x="660" y="520"/>
                  </a:lnTo>
                  <a:lnTo>
                    <a:pt x="668" y="506"/>
                  </a:lnTo>
                  <a:lnTo>
                    <a:pt x="674" y="490"/>
                  </a:lnTo>
                  <a:lnTo>
                    <a:pt x="681" y="475"/>
                  </a:lnTo>
                  <a:lnTo>
                    <a:pt x="686" y="459"/>
                  </a:lnTo>
                  <a:lnTo>
                    <a:pt x="691" y="442"/>
                  </a:lnTo>
                  <a:lnTo>
                    <a:pt x="695" y="426"/>
                  </a:lnTo>
                  <a:lnTo>
                    <a:pt x="697" y="409"/>
                  </a:lnTo>
                  <a:lnTo>
                    <a:pt x="700" y="392"/>
                  </a:lnTo>
                  <a:lnTo>
                    <a:pt x="701" y="375"/>
                  </a:lnTo>
                  <a:lnTo>
                    <a:pt x="703" y="359"/>
                  </a:lnTo>
                  <a:lnTo>
                    <a:pt x="703" y="342"/>
                  </a:lnTo>
                  <a:lnTo>
                    <a:pt x="701" y="325"/>
                  </a:lnTo>
                  <a:lnTo>
                    <a:pt x="700" y="308"/>
                  </a:lnTo>
                  <a:lnTo>
                    <a:pt x="697" y="291"/>
                  </a:lnTo>
                  <a:lnTo>
                    <a:pt x="695" y="274"/>
                  </a:lnTo>
                  <a:lnTo>
                    <a:pt x="690" y="258"/>
                  </a:lnTo>
                  <a:lnTo>
                    <a:pt x="684" y="241"/>
                  </a:lnTo>
                  <a:lnTo>
                    <a:pt x="679" y="224"/>
                  </a:lnTo>
                  <a:lnTo>
                    <a:pt x="673" y="209"/>
                  </a:lnTo>
                  <a:lnTo>
                    <a:pt x="665" y="192"/>
                  </a:lnTo>
                  <a:lnTo>
                    <a:pt x="656" y="176"/>
                  </a:lnTo>
                  <a:lnTo>
                    <a:pt x="656" y="176"/>
                  </a:lnTo>
                  <a:lnTo>
                    <a:pt x="647" y="161"/>
                  </a:lnTo>
                  <a:lnTo>
                    <a:pt x="636" y="146"/>
                  </a:lnTo>
                  <a:lnTo>
                    <a:pt x="626" y="132"/>
                  </a:lnTo>
                  <a:lnTo>
                    <a:pt x="614" y="119"/>
                  </a:lnTo>
                  <a:lnTo>
                    <a:pt x="602" y="106"/>
                  </a:lnTo>
                  <a:lnTo>
                    <a:pt x="589" y="94"/>
                  </a:lnTo>
                  <a:lnTo>
                    <a:pt x="578" y="82"/>
                  </a:lnTo>
                  <a:lnTo>
                    <a:pt x="563" y="72"/>
                  </a:lnTo>
                  <a:lnTo>
                    <a:pt x="550" y="61"/>
                  </a:lnTo>
                  <a:lnTo>
                    <a:pt x="536" y="52"/>
                  </a:lnTo>
                  <a:lnTo>
                    <a:pt x="520" y="45"/>
                  </a:lnTo>
                  <a:lnTo>
                    <a:pt x="506" y="37"/>
                  </a:lnTo>
                  <a:lnTo>
                    <a:pt x="490" y="29"/>
                  </a:lnTo>
                  <a:lnTo>
                    <a:pt x="475" y="22"/>
                  </a:lnTo>
                  <a:lnTo>
                    <a:pt x="459" y="17"/>
                  </a:lnTo>
                  <a:lnTo>
                    <a:pt x="442" y="12"/>
                  </a:lnTo>
                  <a:lnTo>
                    <a:pt x="426" y="8"/>
                  </a:lnTo>
                  <a:lnTo>
                    <a:pt x="409" y="5"/>
                  </a:lnTo>
                  <a:lnTo>
                    <a:pt x="393" y="3"/>
                  </a:lnTo>
                  <a:lnTo>
                    <a:pt x="376" y="2"/>
                  </a:lnTo>
                  <a:lnTo>
                    <a:pt x="359" y="0"/>
                  </a:lnTo>
                  <a:lnTo>
                    <a:pt x="342" y="0"/>
                  </a:lnTo>
                  <a:lnTo>
                    <a:pt x="325" y="2"/>
                  </a:lnTo>
                  <a:lnTo>
                    <a:pt x="308" y="3"/>
                  </a:lnTo>
                  <a:lnTo>
                    <a:pt x="291" y="5"/>
                  </a:lnTo>
                  <a:lnTo>
                    <a:pt x="274" y="9"/>
                  </a:lnTo>
                  <a:lnTo>
                    <a:pt x="258" y="13"/>
                  </a:lnTo>
                  <a:lnTo>
                    <a:pt x="241" y="19"/>
                  </a:lnTo>
                  <a:lnTo>
                    <a:pt x="224" y="25"/>
                  </a:lnTo>
                  <a:lnTo>
                    <a:pt x="209" y="32"/>
                  </a:lnTo>
                  <a:lnTo>
                    <a:pt x="192" y="39"/>
                  </a:lnTo>
                  <a:lnTo>
                    <a:pt x="176" y="47"/>
                  </a:lnTo>
                  <a:lnTo>
                    <a:pt x="176" y="47"/>
                  </a:lnTo>
                  <a:lnTo>
                    <a:pt x="161" y="58"/>
                  </a:lnTo>
                  <a:lnTo>
                    <a:pt x="146" y="67"/>
                  </a:lnTo>
                  <a:lnTo>
                    <a:pt x="132" y="78"/>
                  </a:lnTo>
                  <a:lnTo>
                    <a:pt x="119" y="89"/>
                  </a:lnTo>
                  <a:lnTo>
                    <a:pt x="106" y="101"/>
                  </a:lnTo>
                  <a:lnTo>
                    <a:pt x="94" y="114"/>
                  </a:lnTo>
                  <a:lnTo>
                    <a:pt x="82" y="127"/>
                  </a:lnTo>
                  <a:lnTo>
                    <a:pt x="72" y="140"/>
                  </a:lnTo>
                  <a:lnTo>
                    <a:pt x="62" y="154"/>
                  </a:lnTo>
                  <a:lnTo>
                    <a:pt x="52" y="168"/>
                  </a:lnTo>
                  <a:lnTo>
                    <a:pt x="45" y="183"/>
                  </a:lnTo>
                  <a:lnTo>
                    <a:pt x="37" y="198"/>
                  </a:lnTo>
                  <a:lnTo>
                    <a:pt x="29" y="213"/>
                  </a:lnTo>
                  <a:lnTo>
                    <a:pt x="22" y="228"/>
                  </a:lnTo>
                  <a:lnTo>
                    <a:pt x="17" y="245"/>
                  </a:lnTo>
                  <a:lnTo>
                    <a:pt x="12" y="261"/>
                  </a:lnTo>
                  <a:lnTo>
                    <a:pt x="8" y="278"/>
                  </a:lnTo>
                  <a:lnTo>
                    <a:pt x="6" y="293"/>
                  </a:lnTo>
                  <a:lnTo>
                    <a:pt x="3" y="310"/>
                  </a:lnTo>
                  <a:lnTo>
                    <a:pt x="2" y="327"/>
                  </a:lnTo>
                  <a:lnTo>
                    <a:pt x="0" y="344"/>
                  </a:lnTo>
                  <a:lnTo>
                    <a:pt x="0" y="361"/>
                  </a:lnTo>
                  <a:lnTo>
                    <a:pt x="2" y="378"/>
                  </a:lnTo>
                  <a:lnTo>
                    <a:pt x="3" y="395"/>
                  </a:lnTo>
                  <a:lnTo>
                    <a:pt x="6" y="412"/>
                  </a:lnTo>
                  <a:lnTo>
                    <a:pt x="9" y="429"/>
                  </a:lnTo>
                  <a:lnTo>
                    <a:pt x="13" y="446"/>
                  </a:lnTo>
                  <a:lnTo>
                    <a:pt x="19" y="463"/>
                  </a:lnTo>
                  <a:lnTo>
                    <a:pt x="25" y="478"/>
                  </a:lnTo>
                  <a:lnTo>
                    <a:pt x="32" y="495"/>
                  </a:lnTo>
                  <a:lnTo>
                    <a:pt x="39" y="511"/>
                  </a:lnTo>
                  <a:lnTo>
                    <a:pt x="47" y="527"/>
                  </a:lnTo>
                  <a:lnTo>
                    <a:pt x="47"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4" name="Freeform 112"/>
            <p:cNvSpPr>
              <a:spLocks/>
            </p:cNvSpPr>
            <p:nvPr userDrawn="1"/>
          </p:nvSpPr>
          <p:spPr bwMode="auto">
            <a:xfrm>
              <a:off x="1130" y="819"/>
              <a:ext cx="156" cy="155"/>
            </a:xfrm>
            <a:custGeom>
              <a:avLst/>
              <a:gdLst>
                <a:gd name="T0" fmla="*/ 580 w 621"/>
                <a:gd name="T1" fmla="*/ 156 h 622"/>
                <a:gd name="T2" fmla="*/ 563 w 621"/>
                <a:gd name="T3" fmla="*/ 129 h 622"/>
                <a:gd name="T4" fmla="*/ 543 w 621"/>
                <a:gd name="T5" fmla="*/ 105 h 622"/>
                <a:gd name="T6" fmla="*/ 498 w 621"/>
                <a:gd name="T7" fmla="*/ 63 h 622"/>
                <a:gd name="T8" fmla="*/ 447 w 621"/>
                <a:gd name="T9" fmla="*/ 32 h 622"/>
                <a:gd name="T10" fmla="*/ 391 w 621"/>
                <a:gd name="T11" fmla="*/ 11 h 622"/>
                <a:gd name="T12" fmla="*/ 332 w 621"/>
                <a:gd name="T13" fmla="*/ 2 h 622"/>
                <a:gd name="T14" fmla="*/ 272 w 621"/>
                <a:gd name="T15" fmla="*/ 3 h 622"/>
                <a:gd name="T16" fmla="*/ 213 w 621"/>
                <a:gd name="T17" fmla="*/ 16 h 622"/>
                <a:gd name="T18" fmla="*/ 183 w 621"/>
                <a:gd name="T19" fmla="*/ 28 h 622"/>
                <a:gd name="T20" fmla="*/ 155 w 621"/>
                <a:gd name="T21" fmla="*/ 42 h 622"/>
                <a:gd name="T22" fmla="*/ 142 w 621"/>
                <a:gd name="T23" fmla="*/ 50 h 622"/>
                <a:gd name="T24" fmla="*/ 116 w 621"/>
                <a:gd name="T25" fmla="*/ 68 h 622"/>
                <a:gd name="T26" fmla="*/ 82 w 621"/>
                <a:gd name="T27" fmla="*/ 101 h 622"/>
                <a:gd name="T28" fmla="*/ 47 w 621"/>
                <a:gd name="T29" fmla="*/ 149 h 622"/>
                <a:gd name="T30" fmla="*/ 19 w 621"/>
                <a:gd name="T31" fmla="*/ 202 h 622"/>
                <a:gd name="T32" fmla="*/ 5 w 621"/>
                <a:gd name="T33" fmla="*/ 260 h 622"/>
                <a:gd name="T34" fmla="*/ 0 w 621"/>
                <a:gd name="T35" fmla="*/ 320 h 622"/>
                <a:gd name="T36" fmla="*/ 8 w 621"/>
                <a:gd name="T37" fmla="*/ 380 h 622"/>
                <a:gd name="T38" fmla="*/ 22 w 621"/>
                <a:gd name="T39" fmla="*/ 424 h 622"/>
                <a:gd name="T40" fmla="*/ 34 w 621"/>
                <a:gd name="T41" fmla="*/ 453 h 622"/>
                <a:gd name="T42" fmla="*/ 41 w 621"/>
                <a:gd name="T43" fmla="*/ 466 h 622"/>
                <a:gd name="T44" fmla="*/ 60 w 621"/>
                <a:gd name="T45" fmla="*/ 493 h 622"/>
                <a:gd name="T46" fmla="*/ 78 w 621"/>
                <a:gd name="T47" fmla="*/ 518 h 622"/>
                <a:gd name="T48" fmla="*/ 124 w 621"/>
                <a:gd name="T49" fmla="*/ 558 h 622"/>
                <a:gd name="T50" fmla="*/ 174 w 621"/>
                <a:gd name="T51" fmla="*/ 591 h 622"/>
                <a:gd name="T52" fmla="*/ 230 w 621"/>
                <a:gd name="T53" fmla="*/ 610 h 622"/>
                <a:gd name="T54" fmla="*/ 289 w 621"/>
                <a:gd name="T55" fmla="*/ 621 h 622"/>
                <a:gd name="T56" fmla="*/ 349 w 621"/>
                <a:gd name="T57" fmla="*/ 619 h 622"/>
                <a:gd name="T58" fmla="*/ 409 w 621"/>
                <a:gd name="T59" fmla="*/ 606 h 622"/>
                <a:gd name="T60" fmla="*/ 438 w 621"/>
                <a:gd name="T61" fmla="*/ 595 h 622"/>
                <a:gd name="T62" fmla="*/ 466 w 621"/>
                <a:gd name="T63" fmla="*/ 580 h 622"/>
                <a:gd name="T64" fmla="*/ 479 w 621"/>
                <a:gd name="T65" fmla="*/ 571 h 622"/>
                <a:gd name="T66" fmla="*/ 505 w 621"/>
                <a:gd name="T67" fmla="*/ 553 h 622"/>
                <a:gd name="T68" fmla="*/ 539 w 621"/>
                <a:gd name="T69" fmla="*/ 522 h 622"/>
                <a:gd name="T70" fmla="*/ 576 w 621"/>
                <a:gd name="T71" fmla="*/ 473 h 622"/>
                <a:gd name="T72" fmla="*/ 602 w 621"/>
                <a:gd name="T73" fmla="*/ 420 h 622"/>
                <a:gd name="T74" fmla="*/ 617 w 621"/>
                <a:gd name="T75" fmla="*/ 363 h 622"/>
                <a:gd name="T76" fmla="*/ 621 w 621"/>
                <a:gd name="T77" fmla="*/ 303 h 622"/>
                <a:gd name="T78" fmla="*/ 613 w 621"/>
                <a:gd name="T79" fmla="*/ 243 h 622"/>
                <a:gd name="T80" fmla="*/ 600 w 621"/>
                <a:gd name="T81" fmla="*/ 198 h 622"/>
                <a:gd name="T82" fmla="*/ 587 w 621"/>
                <a:gd name="T83" fmla="*/ 170 h 622"/>
                <a:gd name="T84" fmla="*/ 580 w 621"/>
                <a:gd name="T85" fmla="*/ 15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1" h="622">
                  <a:moveTo>
                    <a:pt x="580" y="156"/>
                  </a:moveTo>
                  <a:lnTo>
                    <a:pt x="580" y="156"/>
                  </a:lnTo>
                  <a:lnTo>
                    <a:pt x="572" y="142"/>
                  </a:lnTo>
                  <a:lnTo>
                    <a:pt x="563" y="129"/>
                  </a:lnTo>
                  <a:lnTo>
                    <a:pt x="554" y="116"/>
                  </a:lnTo>
                  <a:lnTo>
                    <a:pt x="543" y="105"/>
                  </a:lnTo>
                  <a:lnTo>
                    <a:pt x="521" y="83"/>
                  </a:lnTo>
                  <a:lnTo>
                    <a:pt x="498" y="63"/>
                  </a:lnTo>
                  <a:lnTo>
                    <a:pt x="473" y="46"/>
                  </a:lnTo>
                  <a:lnTo>
                    <a:pt x="447" y="32"/>
                  </a:lnTo>
                  <a:lnTo>
                    <a:pt x="419" y="20"/>
                  </a:lnTo>
                  <a:lnTo>
                    <a:pt x="391" y="11"/>
                  </a:lnTo>
                  <a:lnTo>
                    <a:pt x="362" y="4"/>
                  </a:lnTo>
                  <a:lnTo>
                    <a:pt x="332" y="2"/>
                  </a:lnTo>
                  <a:lnTo>
                    <a:pt x="302" y="0"/>
                  </a:lnTo>
                  <a:lnTo>
                    <a:pt x="272" y="3"/>
                  </a:lnTo>
                  <a:lnTo>
                    <a:pt x="242" y="8"/>
                  </a:lnTo>
                  <a:lnTo>
                    <a:pt x="213" y="16"/>
                  </a:lnTo>
                  <a:lnTo>
                    <a:pt x="198" y="21"/>
                  </a:lnTo>
                  <a:lnTo>
                    <a:pt x="183" y="28"/>
                  </a:lnTo>
                  <a:lnTo>
                    <a:pt x="169" y="34"/>
                  </a:lnTo>
                  <a:lnTo>
                    <a:pt x="155" y="42"/>
                  </a:lnTo>
                  <a:lnTo>
                    <a:pt x="155" y="42"/>
                  </a:lnTo>
                  <a:lnTo>
                    <a:pt x="142" y="50"/>
                  </a:lnTo>
                  <a:lnTo>
                    <a:pt x="129" y="59"/>
                  </a:lnTo>
                  <a:lnTo>
                    <a:pt x="116" y="68"/>
                  </a:lnTo>
                  <a:lnTo>
                    <a:pt x="104" y="79"/>
                  </a:lnTo>
                  <a:lnTo>
                    <a:pt x="82" y="101"/>
                  </a:lnTo>
                  <a:lnTo>
                    <a:pt x="64" y="124"/>
                  </a:lnTo>
                  <a:lnTo>
                    <a:pt x="47" y="149"/>
                  </a:lnTo>
                  <a:lnTo>
                    <a:pt x="31" y="175"/>
                  </a:lnTo>
                  <a:lnTo>
                    <a:pt x="19" y="202"/>
                  </a:lnTo>
                  <a:lnTo>
                    <a:pt x="10" y="231"/>
                  </a:lnTo>
                  <a:lnTo>
                    <a:pt x="5" y="260"/>
                  </a:lnTo>
                  <a:lnTo>
                    <a:pt x="1" y="290"/>
                  </a:lnTo>
                  <a:lnTo>
                    <a:pt x="0" y="320"/>
                  </a:lnTo>
                  <a:lnTo>
                    <a:pt x="2" y="350"/>
                  </a:lnTo>
                  <a:lnTo>
                    <a:pt x="8" y="380"/>
                  </a:lnTo>
                  <a:lnTo>
                    <a:pt x="15" y="408"/>
                  </a:lnTo>
                  <a:lnTo>
                    <a:pt x="22" y="424"/>
                  </a:lnTo>
                  <a:lnTo>
                    <a:pt x="27" y="438"/>
                  </a:lnTo>
                  <a:lnTo>
                    <a:pt x="34" y="453"/>
                  </a:lnTo>
                  <a:lnTo>
                    <a:pt x="41" y="466"/>
                  </a:lnTo>
                  <a:lnTo>
                    <a:pt x="41" y="466"/>
                  </a:lnTo>
                  <a:lnTo>
                    <a:pt x="51" y="480"/>
                  </a:lnTo>
                  <a:lnTo>
                    <a:pt x="60" y="493"/>
                  </a:lnTo>
                  <a:lnTo>
                    <a:pt x="69" y="506"/>
                  </a:lnTo>
                  <a:lnTo>
                    <a:pt x="78" y="518"/>
                  </a:lnTo>
                  <a:lnTo>
                    <a:pt x="100" y="539"/>
                  </a:lnTo>
                  <a:lnTo>
                    <a:pt x="124" y="558"/>
                  </a:lnTo>
                  <a:lnTo>
                    <a:pt x="148" y="575"/>
                  </a:lnTo>
                  <a:lnTo>
                    <a:pt x="174" y="591"/>
                  </a:lnTo>
                  <a:lnTo>
                    <a:pt x="202" y="602"/>
                  </a:lnTo>
                  <a:lnTo>
                    <a:pt x="230" y="610"/>
                  </a:lnTo>
                  <a:lnTo>
                    <a:pt x="259" y="617"/>
                  </a:lnTo>
                  <a:lnTo>
                    <a:pt x="289" y="621"/>
                  </a:lnTo>
                  <a:lnTo>
                    <a:pt x="319" y="622"/>
                  </a:lnTo>
                  <a:lnTo>
                    <a:pt x="349" y="619"/>
                  </a:lnTo>
                  <a:lnTo>
                    <a:pt x="379" y="614"/>
                  </a:lnTo>
                  <a:lnTo>
                    <a:pt x="409" y="606"/>
                  </a:lnTo>
                  <a:lnTo>
                    <a:pt x="423" y="600"/>
                  </a:lnTo>
                  <a:lnTo>
                    <a:pt x="438" y="595"/>
                  </a:lnTo>
                  <a:lnTo>
                    <a:pt x="452" y="588"/>
                  </a:lnTo>
                  <a:lnTo>
                    <a:pt x="466" y="580"/>
                  </a:lnTo>
                  <a:lnTo>
                    <a:pt x="466" y="580"/>
                  </a:lnTo>
                  <a:lnTo>
                    <a:pt x="479" y="571"/>
                  </a:lnTo>
                  <a:lnTo>
                    <a:pt x="492" y="562"/>
                  </a:lnTo>
                  <a:lnTo>
                    <a:pt x="505" y="553"/>
                  </a:lnTo>
                  <a:lnTo>
                    <a:pt x="517" y="542"/>
                  </a:lnTo>
                  <a:lnTo>
                    <a:pt x="539" y="522"/>
                  </a:lnTo>
                  <a:lnTo>
                    <a:pt x="559" y="498"/>
                  </a:lnTo>
                  <a:lnTo>
                    <a:pt x="576" y="473"/>
                  </a:lnTo>
                  <a:lnTo>
                    <a:pt x="590" y="447"/>
                  </a:lnTo>
                  <a:lnTo>
                    <a:pt x="602" y="420"/>
                  </a:lnTo>
                  <a:lnTo>
                    <a:pt x="611" y="391"/>
                  </a:lnTo>
                  <a:lnTo>
                    <a:pt x="617" y="363"/>
                  </a:lnTo>
                  <a:lnTo>
                    <a:pt x="620" y="333"/>
                  </a:lnTo>
                  <a:lnTo>
                    <a:pt x="621" y="303"/>
                  </a:lnTo>
                  <a:lnTo>
                    <a:pt x="619" y="273"/>
                  </a:lnTo>
                  <a:lnTo>
                    <a:pt x="613" y="243"/>
                  </a:lnTo>
                  <a:lnTo>
                    <a:pt x="606" y="213"/>
                  </a:lnTo>
                  <a:lnTo>
                    <a:pt x="600" y="198"/>
                  </a:lnTo>
                  <a:lnTo>
                    <a:pt x="594" y="184"/>
                  </a:lnTo>
                  <a:lnTo>
                    <a:pt x="587" y="170"/>
                  </a:lnTo>
                  <a:lnTo>
                    <a:pt x="580" y="156"/>
                  </a:lnTo>
                  <a:lnTo>
                    <a:pt x="580"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5" name="Freeform 113"/>
            <p:cNvSpPr>
              <a:spLocks/>
            </p:cNvSpPr>
            <p:nvPr userDrawn="1"/>
          </p:nvSpPr>
          <p:spPr bwMode="auto">
            <a:xfrm>
              <a:off x="921" y="955"/>
              <a:ext cx="135" cy="135"/>
            </a:xfrm>
            <a:custGeom>
              <a:avLst/>
              <a:gdLst>
                <a:gd name="T0" fmla="*/ 136 w 541"/>
                <a:gd name="T1" fmla="*/ 35 h 539"/>
                <a:gd name="T2" fmla="*/ 91 w 541"/>
                <a:gd name="T3" fmla="*/ 67 h 539"/>
                <a:gd name="T4" fmla="*/ 55 w 541"/>
                <a:gd name="T5" fmla="*/ 106 h 539"/>
                <a:gd name="T6" fmla="*/ 28 w 541"/>
                <a:gd name="T7" fmla="*/ 151 h 539"/>
                <a:gd name="T8" fmla="*/ 9 w 541"/>
                <a:gd name="T9" fmla="*/ 199 h 539"/>
                <a:gd name="T10" fmla="*/ 1 w 541"/>
                <a:gd name="T11" fmla="*/ 250 h 539"/>
                <a:gd name="T12" fmla="*/ 3 w 541"/>
                <a:gd name="T13" fmla="*/ 302 h 539"/>
                <a:gd name="T14" fmla="*/ 14 w 541"/>
                <a:gd name="T15" fmla="*/ 354 h 539"/>
                <a:gd name="T16" fmla="*/ 37 w 541"/>
                <a:gd name="T17" fmla="*/ 404 h 539"/>
                <a:gd name="T18" fmla="*/ 52 w 541"/>
                <a:gd name="T19" fmla="*/ 427 h 539"/>
                <a:gd name="T20" fmla="*/ 87 w 541"/>
                <a:gd name="T21" fmla="*/ 467 h 539"/>
                <a:gd name="T22" fmla="*/ 129 w 541"/>
                <a:gd name="T23" fmla="*/ 500 h 539"/>
                <a:gd name="T24" fmla="*/ 176 w 541"/>
                <a:gd name="T25" fmla="*/ 522 h 539"/>
                <a:gd name="T26" fmla="*/ 226 w 541"/>
                <a:gd name="T27" fmla="*/ 535 h 539"/>
                <a:gd name="T28" fmla="*/ 278 w 541"/>
                <a:gd name="T29" fmla="*/ 539 h 539"/>
                <a:gd name="T30" fmla="*/ 330 w 541"/>
                <a:gd name="T31" fmla="*/ 533 h 539"/>
                <a:gd name="T32" fmla="*/ 381 w 541"/>
                <a:gd name="T33" fmla="*/ 516 h 539"/>
                <a:gd name="T34" fmla="*/ 405 w 541"/>
                <a:gd name="T35" fmla="*/ 503 h 539"/>
                <a:gd name="T36" fmla="*/ 450 w 541"/>
                <a:gd name="T37" fmla="*/ 471 h 539"/>
                <a:gd name="T38" fmla="*/ 486 w 541"/>
                <a:gd name="T39" fmla="*/ 432 h 539"/>
                <a:gd name="T40" fmla="*/ 514 w 541"/>
                <a:gd name="T41" fmla="*/ 388 h 539"/>
                <a:gd name="T42" fmla="*/ 532 w 541"/>
                <a:gd name="T43" fmla="*/ 338 h 539"/>
                <a:gd name="T44" fmla="*/ 540 w 541"/>
                <a:gd name="T45" fmla="*/ 288 h 539"/>
                <a:gd name="T46" fmla="*/ 538 w 541"/>
                <a:gd name="T47" fmla="*/ 235 h 539"/>
                <a:gd name="T48" fmla="*/ 527 w 541"/>
                <a:gd name="T49" fmla="*/ 185 h 539"/>
                <a:gd name="T50" fmla="*/ 504 w 541"/>
                <a:gd name="T51" fmla="*/ 134 h 539"/>
                <a:gd name="T52" fmla="*/ 490 w 541"/>
                <a:gd name="T53" fmla="*/ 110 h 539"/>
                <a:gd name="T54" fmla="*/ 454 w 541"/>
                <a:gd name="T55" fmla="*/ 71 h 539"/>
                <a:gd name="T56" fmla="*/ 412 w 541"/>
                <a:gd name="T57" fmla="*/ 39 h 539"/>
                <a:gd name="T58" fmla="*/ 365 w 541"/>
                <a:gd name="T59" fmla="*/ 17 h 539"/>
                <a:gd name="T60" fmla="*/ 315 w 541"/>
                <a:gd name="T61" fmla="*/ 2 h 539"/>
                <a:gd name="T62" fmla="*/ 263 w 541"/>
                <a:gd name="T63" fmla="*/ 0 h 539"/>
                <a:gd name="T64" fmla="*/ 211 w 541"/>
                <a:gd name="T65" fmla="*/ 6 h 539"/>
                <a:gd name="T66" fmla="*/ 160 w 541"/>
                <a:gd name="T67" fmla="*/ 23 h 539"/>
                <a:gd name="T68" fmla="*/ 136 w 541"/>
                <a:gd name="T69" fmla="*/ 35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539">
                  <a:moveTo>
                    <a:pt x="136" y="35"/>
                  </a:moveTo>
                  <a:lnTo>
                    <a:pt x="136" y="35"/>
                  </a:lnTo>
                  <a:lnTo>
                    <a:pt x="112" y="50"/>
                  </a:lnTo>
                  <a:lnTo>
                    <a:pt x="91" y="67"/>
                  </a:lnTo>
                  <a:lnTo>
                    <a:pt x="72" y="86"/>
                  </a:lnTo>
                  <a:lnTo>
                    <a:pt x="55" y="106"/>
                  </a:lnTo>
                  <a:lnTo>
                    <a:pt x="41" y="127"/>
                  </a:lnTo>
                  <a:lnTo>
                    <a:pt x="28" y="151"/>
                  </a:lnTo>
                  <a:lnTo>
                    <a:pt x="18" y="174"/>
                  </a:lnTo>
                  <a:lnTo>
                    <a:pt x="9" y="199"/>
                  </a:lnTo>
                  <a:lnTo>
                    <a:pt x="4" y="225"/>
                  </a:lnTo>
                  <a:lnTo>
                    <a:pt x="1" y="250"/>
                  </a:lnTo>
                  <a:lnTo>
                    <a:pt x="0" y="276"/>
                  </a:lnTo>
                  <a:lnTo>
                    <a:pt x="3" y="302"/>
                  </a:lnTo>
                  <a:lnTo>
                    <a:pt x="7" y="328"/>
                  </a:lnTo>
                  <a:lnTo>
                    <a:pt x="14" y="354"/>
                  </a:lnTo>
                  <a:lnTo>
                    <a:pt x="25" y="380"/>
                  </a:lnTo>
                  <a:lnTo>
                    <a:pt x="37" y="404"/>
                  </a:lnTo>
                  <a:lnTo>
                    <a:pt x="37" y="404"/>
                  </a:lnTo>
                  <a:lnTo>
                    <a:pt x="52" y="427"/>
                  </a:lnTo>
                  <a:lnTo>
                    <a:pt x="69" y="449"/>
                  </a:lnTo>
                  <a:lnTo>
                    <a:pt x="87" y="467"/>
                  </a:lnTo>
                  <a:lnTo>
                    <a:pt x="108" y="484"/>
                  </a:lnTo>
                  <a:lnTo>
                    <a:pt x="129" y="500"/>
                  </a:lnTo>
                  <a:lnTo>
                    <a:pt x="153" y="512"/>
                  </a:lnTo>
                  <a:lnTo>
                    <a:pt x="176" y="522"/>
                  </a:lnTo>
                  <a:lnTo>
                    <a:pt x="201" y="530"/>
                  </a:lnTo>
                  <a:lnTo>
                    <a:pt x="226" y="535"/>
                  </a:lnTo>
                  <a:lnTo>
                    <a:pt x="252" y="539"/>
                  </a:lnTo>
                  <a:lnTo>
                    <a:pt x="278" y="539"/>
                  </a:lnTo>
                  <a:lnTo>
                    <a:pt x="304" y="538"/>
                  </a:lnTo>
                  <a:lnTo>
                    <a:pt x="330" y="533"/>
                  </a:lnTo>
                  <a:lnTo>
                    <a:pt x="356" y="526"/>
                  </a:lnTo>
                  <a:lnTo>
                    <a:pt x="381" y="516"/>
                  </a:lnTo>
                  <a:lnTo>
                    <a:pt x="405" y="503"/>
                  </a:lnTo>
                  <a:lnTo>
                    <a:pt x="405" y="503"/>
                  </a:lnTo>
                  <a:lnTo>
                    <a:pt x="429" y="488"/>
                  </a:lnTo>
                  <a:lnTo>
                    <a:pt x="450" y="471"/>
                  </a:lnTo>
                  <a:lnTo>
                    <a:pt x="469" y="452"/>
                  </a:lnTo>
                  <a:lnTo>
                    <a:pt x="486" y="432"/>
                  </a:lnTo>
                  <a:lnTo>
                    <a:pt x="501" y="410"/>
                  </a:lnTo>
                  <a:lnTo>
                    <a:pt x="514" y="388"/>
                  </a:lnTo>
                  <a:lnTo>
                    <a:pt x="524" y="363"/>
                  </a:lnTo>
                  <a:lnTo>
                    <a:pt x="532" y="338"/>
                  </a:lnTo>
                  <a:lnTo>
                    <a:pt x="537" y="314"/>
                  </a:lnTo>
                  <a:lnTo>
                    <a:pt x="540" y="288"/>
                  </a:lnTo>
                  <a:lnTo>
                    <a:pt x="541" y="262"/>
                  </a:lnTo>
                  <a:lnTo>
                    <a:pt x="538" y="235"/>
                  </a:lnTo>
                  <a:lnTo>
                    <a:pt x="534" y="209"/>
                  </a:lnTo>
                  <a:lnTo>
                    <a:pt x="527" y="185"/>
                  </a:lnTo>
                  <a:lnTo>
                    <a:pt x="517" y="159"/>
                  </a:lnTo>
                  <a:lnTo>
                    <a:pt x="504" y="134"/>
                  </a:lnTo>
                  <a:lnTo>
                    <a:pt x="504" y="134"/>
                  </a:lnTo>
                  <a:lnTo>
                    <a:pt x="490" y="110"/>
                  </a:lnTo>
                  <a:lnTo>
                    <a:pt x="473" y="90"/>
                  </a:lnTo>
                  <a:lnTo>
                    <a:pt x="454" y="71"/>
                  </a:lnTo>
                  <a:lnTo>
                    <a:pt x="434" y="54"/>
                  </a:lnTo>
                  <a:lnTo>
                    <a:pt x="412" y="39"/>
                  </a:lnTo>
                  <a:lnTo>
                    <a:pt x="390" y="27"/>
                  </a:lnTo>
                  <a:lnTo>
                    <a:pt x="365" y="17"/>
                  </a:lnTo>
                  <a:lnTo>
                    <a:pt x="340" y="9"/>
                  </a:lnTo>
                  <a:lnTo>
                    <a:pt x="315" y="2"/>
                  </a:lnTo>
                  <a:lnTo>
                    <a:pt x="289" y="0"/>
                  </a:lnTo>
                  <a:lnTo>
                    <a:pt x="263" y="0"/>
                  </a:lnTo>
                  <a:lnTo>
                    <a:pt x="237" y="1"/>
                  </a:lnTo>
                  <a:lnTo>
                    <a:pt x="211" y="6"/>
                  </a:lnTo>
                  <a:lnTo>
                    <a:pt x="185" y="13"/>
                  </a:lnTo>
                  <a:lnTo>
                    <a:pt x="160" y="23"/>
                  </a:lnTo>
                  <a:lnTo>
                    <a:pt x="136" y="35"/>
                  </a:lnTo>
                  <a:lnTo>
                    <a:pt x="13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6" name="Freeform 114"/>
            <p:cNvSpPr>
              <a:spLocks/>
            </p:cNvSpPr>
            <p:nvPr userDrawn="1"/>
          </p:nvSpPr>
          <p:spPr bwMode="auto">
            <a:xfrm>
              <a:off x="712" y="1092"/>
              <a:ext cx="115" cy="115"/>
            </a:xfrm>
            <a:custGeom>
              <a:avLst/>
              <a:gdLst>
                <a:gd name="T0" fmla="*/ 345 w 460"/>
                <a:gd name="T1" fmla="*/ 428 h 459"/>
                <a:gd name="T2" fmla="*/ 383 w 460"/>
                <a:gd name="T3" fmla="*/ 401 h 459"/>
                <a:gd name="T4" fmla="*/ 413 w 460"/>
                <a:gd name="T5" fmla="*/ 368 h 459"/>
                <a:gd name="T6" fmla="*/ 436 w 460"/>
                <a:gd name="T7" fmla="*/ 330 h 459"/>
                <a:gd name="T8" fmla="*/ 452 w 460"/>
                <a:gd name="T9" fmla="*/ 289 h 459"/>
                <a:gd name="T10" fmla="*/ 458 w 460"/>
                <a:gd name="T11" fmla="*/ 246 h 459"/>
                <a:gd name="T12" fmla="*/ 457 w 460"/>
                <a:gd name="T13" fmla="*/ 202 h 459"/>
                <a:gd name="T14" fmla="*/ 448 w 460"/>
                <a:gd name="T15" fmla="*/ 157 h 459"/>
                <a:gd name="T16" fmla="*/ 428 w 460"/>
                <a:gd name="T17" fmla="*/ 114 h 459"/>
                <a:gd name="T18" fmla="*/ 415 w 460"/>
                <a:gd name="T19" fmla="*/ 95 h 459"/>
                <a:gd name="T20" fmla="*/ 385 w 460"/>
                <a:gd name="T21" fmla="*/ 61 h 459"/>
                <a:gd name="T22" fmla="*/ 350 w 460"/>
                <a:gd name="T23" fmla="*/ 33 h 459"/>
                <a:gd name="T24" fmla="*/ 310 w 460"/>
                <a:gd name="T25" fmla="*/ 14 h 459"/>
                <a:gd name="T26" fmla="*/ 268 w 460"/>
                <a:gd name="T27" fmla="*/ 3 h 459"/>
                <a:gd name="T28" fmla="*/ 224 w 460"/>
                <a:gd name="T29" fmla="*/ 0 h 459"/>
                <a:gd name="T30" fmla="*/ 179 w 460"/>
                <a:gd name="T31" fmla="*/ 6 h 459"/>
                <a:gd name="T32" fmla="*/ 136 w 460"/>
                <a:gd name="T33" fmla="*/ 20 h 459"/>
                <a:gd name="T34" fmla="*/ 116 w 460"/>
                <a:gd name="T35" fmla="*/ 31 h 459"/>
                <a:gd name="T36" fmla="*/ 78 w 460"/>
                <a:gd name="T37" fmla="*/ 58 h 459"/>
                <a:gd name="T38" fmla="*/ 46 w 460"/>
                <a:gd name="T39" fmla="*/ 91 h 459"/>
                <a:gd name="T40" fmla="*/ 23 w 460"/>
                <a:gd name="T41" fmla="*/ 129 h 459"/>
                <a:gd name="T42" fmla="*/ 7 w 460"/>
                <a:gd name="T43" fmla="*/ 170 h 459"/>
                <a:gd name="T44" fmla="*/ 1 w 460"/>
                <a:gd name="T45" fmla="*/ 213 h 459"/>
                <a:gd name="T46" fmla="*/ 2 w 460"/>
                <a:gd name="T47" fmla="*/ 258 h 459"/>
                <a:gd name="T48" fmla="*/ 11 w 460"/>
                <a:gd name="T49" fmla="*/ 302 h 459"/>
                <a:gd name="T50" fmla="*/ 31 w 460"/>
                <a:gd name="T51" fmla="*/ 345 h 459"/>
                <a:gd name="T52" fmla="*/ 44 w 460"/>
                <a:gd name="T53" fmla="*/ 364 h 459"/>
                <a:gd name="T54" fmla="*/ 74 w 460"/>
                <a:gd name="T55" fmla="*/ 398 h 459"/>
                <a:gd name="T56" fmla="*/ 109 w 460"/>
                <a:gd name="T57" fmla="*/ 426 h 459"/>
                <a:gd name="T58" fmla="*/ 149 w 460"/>
                <a:gd name="T59" fmla="*/ 444 h 459"/>
                <a:gd name="T60" fmla="*/ 192 w 460"/>
                <a:gd name="T61" fmla="*/ 456 h 459"/>
                <a:gd name="T62" fmla="*/ 235 w 460"/>
                <a:gd name="T63" fmla="*/ 459 h 459"/>
                <a:gd name="T64" fmla="*/ 280 w 460"/>
                <a:gd name="T65" fmla="*/ 453 h 459"/>
                <a:gd name="T66" fmla="*/ 324 w 460"/>
                <a:gd name="T67" fmla="*/ 439 h 459"/>
                <a:gd name="T68" fmla="*/ 345 w 460"/>
                <a:gd name="T69" fmla="*/ 42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9">
                  <a:moveTo>
                    <a:pt x="345" y="428"/>
                  </a:moveTo>
                  <a:lnTo>
                    <a:pt x="345" y="428"/>
                  </a:lnTo>
                  <a:lnTo>
                    <a:pt x="364" y="415"/>
                  </a:lnTo>
                  <a:lnTo>
                    <a:pt x="383" y="401"/>
                  </a:lnTo>
                  <a:lnTo>
                    <a:pt x="398" y="385"/>
                  </a:lnTo>
                  <a:lnTo>
                    <a:pt x="413" y="368"/>
                  </a:lnTo>
                  <a:lnTo>
                    <a:pt x="426" y="350"/>
                  </a:lnTo>
                  <a:lnTo>
                    <a:pt x="436" y="330"/>
                  </a:lnTo>
                  <a:lnTo>
                    <a:pt x="445" y="310"/>
                  </a:lnTo>
                  <a:lnTo>
                    <a:pt x="452" y="289"/>
                  </a:lnTo>
                  <a:lnTo>
                    <a:pt x="456" y="267"/>
                  </a:lnTo>
                  <a:lnTo>
                    <a:pt x="458" y="246"/>
                  </a:lnTo>
                  <a:lnTo>
                    <a:pt x="460" y="224"/>
                  </a:lnTo>
                  <a:lnTo>
                    <a:pt x="457" y="202"/>
                  </a:lnTo>
                  <a:lnTo>
                    <a:pt x="454" y="179"/>
                  </a:lnTo>
                  <a:lnTo>
                    <a:pt x="448" y="157"/>
                  </a:lnTo>
                  <a:lnTo>
                    <a:pt x="439" y="135"/>
                  </a:lnTo>
                  <a:lnTo>
                    <a:pt x="428" y="114"/>
                  </a:lnTo>
                  <a:lnTo>
                    <a:pt x="428" y="114"/>
                  </a:lnTo>
                  <a:lnTo>
                    <a:pt x="415" y="95"/>
                  </a:lnTo>
                  <a:lnTo>
                    <a:pt x="401" y="76"/>
                  </a:lnTo>
                  <a:lnTo>
                    <a:pt x="385" y="61"/>
                  </a:lnTo>
                  <a:lnTo>
                    <a:pt x="368" y="46"/>
                  </a:lnTo>
                  <a:lnTo>
                    <a:pt x="350" y="33"/>
                  </a:lnTo>
                  <a:lnTo>
                    <a:pt x="331" y="23"/>
                  </a:lnTo>
                  <a:lnTo>
                    <a:pt x="310" y="14"/>
                  </a:lnTo>
                  <a:lnTo>
                    <a:pt x="289" y="7"/>
                  </a:lnTo>
                  <a:lnTo>
                    <a:pt x="268" y="3"/>
                  </a:lnTo>
                  <a:lnTo>
                    <a:pt x="246" y="1"/>
                  </a:lnTo>
                  <a:lnTo>
                    <a:pt x="224" y="0"/>
                  </a:lnTo>
                  <a:lnTo>
                    <a:pt x="202" y="2"/>
                  </a:lnTo>
                  <a:lnTo>
                    <a:pt x="179" y="6"/>
                  </a:lnTo>
                  <a:lnTo>
                    <a:pt x="157" y="11"/>
                  </a:lnTo>
                  <a:lnTo>
                    <a:pt x="136" y="20"/>
                  </a:lnTo>
                  <a:lnTo>
                    <a:pt x="116" y="31"/>
                  </a:lnTo>
                  <a:lnTo>
                    <a:pt x="116" y="31"/>
                  </a:lnTo>
                  <a:lnTo>
                    <a:pt x="95" y="44"/>
                  </a:lnTo>
                  <a:lnTo>
                    <a:pt x="78" y="58"/>
                  </a:lnTo>
                  <a:lnTo>
                    <a:pt x="61" y="74"/>
                  </a:lnTo>
                  <a:lnTo>
                    <a:pt x="46" y="91"/>
                  </a:lnTo>
                  <a:lnTo>
                    <a:pt x="33" y="109"/>
                  </a:lnTo>
                  <a:lnTo>
                    <a:pt x="23" y="129"/>
                  </a:lnTo>
                  <a:lnTo>
                    <a:pt x="15" y="149"/>
                  </a:lnTo>
                  <a:lnTo>
                    <a:pt x="7" y="170"/>
                  </a:lnTo>
                  <a:lnTo>
                    <a:pt x="3" y="191"/>
                  </a:lnTo>
                  <a:lnTo>
                    <a:pt x="1" y="213"/>
                  </a:lnTo>
                  <a:lnTo>
                    <a:pt x="0" y="235"/>
                  </a:lnTo>
                  <a:lnTo>
                    <a:pt x="2" y="258"/>
                  </a:lnTo>
                  <a:lnTo>
                    <a:pt x="6" y="280"/>
                  </a:lnTo>
                  <a:lnTo>
                    <a:pt x="11" y="302"/>
                  </a:lnTo>
                  <a:lnTo>
                    <a:pt x="20" y="323"/>
                  </a:lnTo>
                  <a:lnTo>
                    <a:pt x="31" y="345"/>
                  </a:lnTo>
                  <a:lnTo>
                    <a:pt x="31" y="345"/>
                  </a:lnTo>
                  <a:lnTo>
                    <a:pt x="44" y="364"/>
                  </a:lnTo>
                  <a:lnTo>
                    <a:pt x="58" y="381"/>
                  </a:lnTo>
                  <a:lnTo>
                    <a:pt x="74" y="398"/>
                  </a:lnTo>
                  <a:lnTo>
                    <a:pt x="91" y="413"/>
                  </a:lnTo>
                  <a:lnTo>
                    <a:pt x="109" y="426"/>
                  </a:lnTo>
                  <a:lnTo>
                    <a:pt x="129" y="436"/>
                  </a:lnTo>
                  <a:lnTo>
                    <a:pt x="149" y="444"/>
                  </a:lnTo>
                  <a:lnTo>
                    <a:pt x="170" y="452"/>
                  </a:lnTo>
                  <a:lnTo>
                    <a:pt x="192" y="456"/>
                  </a:lnTo>
                  <a:lnTo>
                    <a:pt x="213" y="458"/>
                  </a:lnTo>
                  <a:lnTo>
                    <a:pt x="235" y="459"/>
                  </a:lnTo>
                  <a:lnTo>
                    <a:pt x="258" y="457"/>
                  </a:lnTo>
                  <a:lnTo>
                    <a:pt x="280" y="453"/>
                  </a:lnTo>
                  <a:lnTo>
                    <a:pt x="302" y="448"/>
                  </a:lnTo>
                  <a:lnTo>
                    <a:pt x="324" y="439"/>
                  </a:lnTo>
                  <a:lnTo>
                    <a:pt x="345" y="428"/>
                  </a:lnTo>
                  <a:lnTo>
                    <a:pt x="345"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7" name="Freeform 115"/>
            <p:cNvSpPr>
              <a:spLocks/>
            </p:cNvSpPr>
            <p:nvPr userDrawn="1"/>
          </p:nvSpPr>
          <p:spPr bwMode="auto">
            <a:xfrm>
              <a:off x="503" y="1229"/>
              <a:ext cx="95" cy="94"/>
            </a:xfrm>
            <a:custGeom>
              <a:avLst/>
              <a:gdLst>
                <a:gd name="T0" fmla="*/ 94 w 378"/>
                <a:gd name="T1" fmla="*/ 25 h 378"/>
                <a:gd name="T2" fmla="*/ 63 w 378"/>
                <a:gd name="T3" fmla="*/ 48 h 378"/>
                <a:gd name="T4" fmla="*/ 38 w 378"/>
                <a:gd name="T5" fmla="*/ 74 h 378"/>
                <a:gd name="T6" fmla="*/ 19 w 378"/>
                <a:gd name="T7" fmla="*/ 105 h 378"/>
                <a:gd name="T8" fmla="*/ 5 w 378"/>
                <a:gd name="T9" fmla="*/ 139 h 378"/>
                <a:gd name="T10" fmla="*/ 0 w 378"/>
                <a:gd name="T11" fmla="*/ 176 h 378"/>
                <a:gd name="T12" fmla="*/ 2 w 378"/>
                <a:gd name="T13" fmla="*/ 212 h 378"/>
                <a:gd name="T14" fmla="*/ 9 w 378"/>
                <a:gd name="T15" fmla="*/ 249 h 378"/>
                <a:gd name="T16" fmla="*/ 25 w 378"/>
                <a:gd name="T17" fmla="*/ 284 h 378"/>
                <a:gd name="T18" fmla="*/ 35 w 378"/>
                <a:gd name="T19" fmla="*/ 299 h 378"/>
                <a:gd name="T20" fmla="*/ 60 w 378"/>
                <a:gd name="T21" fmla="*/ 328 h 378"/>
                <a:gd name="T22" fmla="*/ 90 w 378"/>
                <a:gd name="T23" fmla="*/ 350 h 378"/>
                <a:gd name="T24" fmla="*/ 123 w 378"/>
                <a:gd name="T25" fmla="*/ 366 h 378"/>
                <a:gd name="T26" fmla="*/ 158 w 378"/>
                <a:gd name="T27" fmla="*/ 375 h 378"/>
                <a:gd name="T28" fmla="*/ 193 w 378"/>
                <a:gd name="T29" fmla="*/ 378 h 378"/>
                <a:gd name="T30" fmla="*/ 231 w 378"/>
                <a:gd name="T31" fmla="*/ 374 h 378"/>
                <a:gd name="T32" fmla="*/ 266 w 378"/>
                <a:gd name="T33" fmla="*/ 361 h 378"/>
                <a:gd name="T34" fmla="*/ 283 w 378"/>
                <a:gd name="T35" fmla="*/ 353 h 378"/>
                <a:gd name="T36" fmla="*/ 314 w 378"/>
                <a:gd name="T37" fmla="*/ 329 h 378"/>
                <a:gd name="T38" fmla="*/ 339 w 378"/>
                <a:gd name="T39" fmla="*/ 303 h 378"/>
                <a:gd name="T40" fmla="*/ 359 w 378"/>
                <a:gd name="T41" fmla="*/ 272 h 378"/>
                <a:gd name="T42" fmla="*/ 372 w 378"/>
                <a:gd name="T43" fmla="*/ 238 h 378"/>
                <a:gd name="T44" fmla="*/ 377 w 378"/>
                <a:gd name="T45" fmla="*/ 202 h 378"/>
                <a:gd name="T46" fmla="*/ 377 w 378"/>
                <a:gd name="T47" fmla="*/ 165 h 378"/>
                <a:gd name="T48" fmla="*/ 368 w 378"/>
                <a:gd name="T49" fmla="*/ 129 h 378"/>
                <a:gd name="T50" fmla="*/ 352 w 378"/>
                <a:gd name="T51" fmla="*/ 94 h 378"/>
                <a:gd name="T52" fmla="*/ 342 w 378"/>
                <a:gd name="T53" fmla="*/ 78 h 378"/>
                <a:gd name="T54" fmla="*/ 317 w 378"/>
                <a:gd name="T55" fmla="*/ 49 h 378"/>
                <a:gd name="T56" fmla="*/ 287 w 378"/>
                <a:gd name="T57" fmla="*/ 27 h 378"/>
                <a:gd name="T58" fmla="*/ 254 w 378"/>
                <a:gd name="T59" fmla="*/ 11 h 378"/>
                <a:gd name="T60" fmla="*/ 221 w 378"/>
                <a:gd name="T61" fmla="*/ 2 h 378"/>
                <a:gd name="T62" fmla="*/ 184 w 378"/>
                <a:gd name="T63" fmla="*/ 0 h 378"/>
                <a:gd name="T64" fmla="*/ 148 w 378"/>
                <a:gd name="T65" fmla="*/ 4 h 378"/>
                <a:gd name="T66" fmla="*/ 111 w 378"/>
                <a:gd name="T67" fmla="*/ 17 h 378"/>
                <a:gd name="T68" fmla="*/ 94 w 378"/>
                <a:gd name="T69" fmla="*/ 2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94" y="25"/>
                  </a:moveTo>
                  <a:lnTo>
                    <a:pt x="94" y="25"/>
                  </a:lnTo>
                  <a:lnTo>
                    <a:pt x="78" y="35"/>
                  </a:lnTo>
                  <a:lnTo>
                    <a:pt x="63" y="48"/>
                  </a:lnTo>
                  <a:lnTo>
                    <a:pt x="50" y="61"/>
                  </a:lnTo>
                  <a:lnTo>
                    <a:pt x="38" y="74"/>
                  </a:lnTo>
                  <a:lnTo>
                    <a:pt x="28" y="90"/>
                  </a:lnTo>
                  <a:lnTo>
                    <a:pt x="19" y="105"/>
                  </a:lnTo>
                  <a:lnTo>
                    <a:pt x="12" y="122"/>
                  </a:lnTo>
                  <a:lnTo>
                    <a:pt x="5" y="139"/>
                  </a:lnTo>
                  <a:lnTo>
                    <a:pt x="3" y="157"/>
                  </a:lnTo>
                  <a:lnTo>
                    <a:pt x="0" y="176"/>
                  </a:lnTo>
                  <a:lnTo>
                    <a:pt x="0" y="194"/>
                  </a:lnTo>
                  <a:lnTo>
                    <a:pt x="2" y="212"/>
                  </a:lnTo>
                  <a:lnTo>
                    <a:pt x="4" y="230"/>
                  </a:lnTo>
                  <a:lnTo>
                    <a:pt x="9" y="249"/>
                  </a:lnTo>
                  <a:lnTo>
                    <a:pt x="16" y="266"/>
                  </a:lnTo>
                  <a:lnTo>
                    <a:pt x="25" y="284"/>
                  </a:lnTo>
                  <a:lnTo>
                    <a:pt x="25" y="284"/>
                  </a:lnTo>
                  <a:lnTo>
                    <a:pt x="35" y="299"/>
                  </a:lnTo>
                  <a:lnTo>
                    <a:pt x="47" y="314"/>
                  </a:lnTo>
                  <a:lnTo>
                    <a:pt x="60" y="328"/>
                  </a:lnTo>
                  <a:lnTo>
                    <a:pt x="75" y="340"/>
                  </a:lnTo>
                  <a:lnTo>
                    <a:pt x="90" y="350"/>
                  </a:lnTo>
                  <a:lnTo>
                    <a:pt x="106" y="358"/>
                  </a:lnTo>
                  <a:lnTo>
                    <a:pt x="123" y="366"/>
                  </a:lnTo>
                  <a:lnTo>
                    <a:pt x="140" y="371"/>
                  </a:lnTo>
                  <a:lnTo>
                    <a:pt x="158" y="375"/>
                  </a:lnTo>
                  <a:lnTo>
                    <a:pt x="175" y="378"/>
                  </a:lnTo>
                  <a:lnTo>
                    <a:pt x="193" y="378"/>
                  </a:lnTo>
                  <a:lnTo>
                    <a:pt x="213" y="376"/>
                  </a:lnTo>
                  <a:lnTo>
                    <a:pt x="231" y="374"/>
                  </a:lnTo>
                  <a:lnTo>
                    <a:pt x="248" y="368"/>
                  </a:lnTo>
                  <a:lnTo>
                    <a:pt x="266" y="361"/>
                  </a:lnTo>
                  <a:lnTo>
                    <a:pt x="283" y="353"/>
                  </a:lnTo>
                  <a:lnTo>
                    <a:pt x="283" y="353"/>
                  </a:lnTo>
                  <a:lnTo>
                    <a:pt x="300" y="342"/>
                  </a:lnTo>
                  <a:lnTo>
                    <a:pt x="314" y="329"/>
                  </a:lnTo>
                  <a:lnTo>
                    <a:pt x="327" y="316"/>
                  </a:lnTo>
                  <a:lnTo>
                    <a:pt x="339" y="303"/>
                  </a:lnTo>
                  <a:lnTo>
                    <a:pt x="350" y="288"/>
                  </a:lnTo>
                  <a:lnTo>
                    <a:pt x="359" y="272"/>
                  </a:lnTo>
                  <a:lnTo>
                    <a:pt x="365" y="255"/>
                  </a:lnTo>
                  <a:lnTo>
                    <a:pt x="372" y="238"/>
                  </a:lnTo>
                  <a:lnTo>
                    <a:pt x="376" y="220"/>
                  </a:lnTo>
                  <a:lnTo>
                    <a:pt x="377" y="202"/>
                  </a:lnTo>
                  <a:lnTo>
                    <a:pt x="378" y="183"/>
                  </a:lnTo>
                  <a:lnTo>
                    <a:pt x="377" y="165"/>
                  </a:lnTo>
                  <a:lnTo>
                    <a:pt x="373" y="147"/>
                  </a:lnTo>
                  <a:lnTo>
                    <a:pt x="368" y="129"/>
                  </a:lnTo>
                  <a:lnTo>
                    <a:pt x="361" y="112"/>
                  </a:lnTo>
                  <a:lnTo>
                    <a:pt x="352" y="94"/>
                  </a:lnTo>
                  <a:lnTo>
                    <a:pt x="352" y="94"/>
                  </a:lnTo>
                  <a:lnTo>
                    <a:pt x="342" y="78"/>
                  </a:lnTo>
                  <a:lnTo>
                    <a:pt x="330" y="64"/>
                  </a:lnTo>
                  <a:lnTo>
                    <a:pt x="317" y="49"/>
                  </a:lnTo>
                  <a:lnTo>
                    <a:pt x="303" y="38"/>
                  </a:lnTo>
                  <a:lnTo>
                    <a:pt x="287" y="27"/>
                  </a:lnTo>
                  <a:lnTo>
                    <a:pt x="271" y="19"/>
                  </a:lnTo>
                  <a:lnTo>
                    <a:pt x="254" y="11"/>
                  </a:lnTo>
                  <a:lnTo>
                    <a:pt x="237" y="6"/>
                  </a:lnTo>
                  <a:lnTo>
                    <a:pt x="221" y="2"/>
                  </a:lnTo>
                  <a:lnTo>
                    <a:pt x="202" y="0"/>
                  </a:lnTo>
                  <a:lnTo>
                    <a:pt x="184" y="0"/>
                  </a:lnTo>
                  <a:lnTo>
                    <a:pt x="166" y="1"/>
                  </a:lnTo>
                  <a:lnTo>
                    <a:pt x="148" y="4"/>
                  </a:lnTo>
                  <a:lnTo>
                    <a:pt x="129" y="9"/>
                  </a:lnTo>
                  <a:lnTo>
                    <a:pt x="111" y="17"/>
                  </a:lnTo>
                  <a:lnTo>
                    <a:pt x="94" y="25"/>
                  </a:lnTo>
                  <a:lnTo>
                    <a:pt x="9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8" name="Freeform 116"/>
            <p:cNvSpPr>
              <a:spLocks/>
            </p:cNvSpPr>
            <p:nvPr userDrawn="1"/>
          </p:nvSpPr>
          <p:spPr bwMode="auto">
            <a:xfrm>
              <a:off x="294" y="1365"/>
              <a:ext cx="74" cy="75"/>
            </a:xfrm>
            <a:custGeom>
              <a:avLst/>
              <a:gdLst>
                <a:gd name="T0" fmla="*/ 74 w 297"/>
                <a:gd name="T1" fmla="*/ 19 h 297"/>
                <a:gd name="T2" fmla="*/ 49 w 297"/>
                <a:gd name="T3" fmla="*/ 36 h 297"/>
                <a:gd name="T4" fmla="*/ 30 w 297"/>
                <a:gd name="T5" fmla="*/ 59 h 297"/>
                <a:gd name="T6" fmla="*/ 14 w 297"/>
                <a:gd name="T7" fmla="*/ 83 h 297"/>
                <a:gd name="T8" fmla="*/ 4 w 297"/>
                <a:gd name="T9" fmla="*/ 109 h 297"/>
                <a:gd name="T10" fmla="*/ 0 w 297"/>
                <a:gd name="T11" fmla="*/ 138 h 297"/>
                <a:gd name="T12" fmla="*/ 0 w 297"/>
                <a:gd name="T13" fmla="*/ 167 h 297"/>
                <a:gd name="T14" fmla="*/ 6 w 297"/>
                <a:gd name="T15" fmla="*/ 195 h 297"/>
                <a:gd name="T16" fmla="*/ 19 w 297"/>
                <a:gd name="T17" fmla="*/ 223 h 297"/>
                <a:gd name="T18" fmla="*/ 27 w 297"/>
                <a:gd name="T19" fmla="*/ 234 h 297"/>
                <a:gd name="T20" fmla="*/ 47 w 297"/>
                <a:gd name="T21" fmla="*/ 257 h 297"/>
                <a:gd name="T22" fmla="*/ 70 w 297"/>
                <a:gd name="T23" fmla="*/ 275 h 297"/>
                <a:gd name="T24" fmla="*/ 96 w 297"/>
                <a:gd name="T25" fmla="*/ 287 h 297"/>
                <a:gd name="T26" fmla="*/ 123 w 297"/>
                <a:gd name="T27" fmla="*/ 294 h 297"/>
                <a:gd name="T28" fmla="*/ 152 w 297"/>
                <a:gd name="T29" fmla="*/ 297 h 297"/>
                <a:gd name="T30" fmla="*/ 181 w 297"/>
                <a:gd name="T31" fmla="*/ 293 h 297"/>
                <a:gd name="T32" fmla="*/ 208 w 297"/>
                <a:gd name="T33" fmla="*/ 284 h 297"/>
                <a:gd name="T34" fmla="*/ 223 w 297"/>
                <a:gd name="T35" fmla="*/ 276 h 297"/>
                <a:gd name="T36" fmla="*/ 246 w 297"/>
                <a:gd name="T37" fmla="*/ 259 h 297"/>
                <a:gd name="T38" fmla="*/ 267 w 297"/>
                <a:gd name="T39" fmla="*/ 237 h 297"/>
                <a:gd name="T40" fmla="*/ 281 w 297"/>
                <a:gd name="T41" fmla="*/ 214 h 297"/>
                <a:gd name="T42" fmla="*/ 292 w 297"/>
                <a:gd name="T43" fmla="*/ 186 h 297"/>
                <a:gd name="T44" fmla="*/ 295 w 297"/>
                <a:gd name="T45" fmla="*/ 158 h 297"/>
                <a:gd name="T46" fmla="*/ 295 w 297"/>
                <a:gd name="T47" fmla="*/ 129 h 297"/>
                <a:gd name="T48" fmla="*/ 289 w 297"/>
                <a:gd name="T49" fmla="*/ 102 h 297"/>
                <a:gd name="T50" fmla="*/ 276 w 297"/>
                <a:gd name="T51" fmla="*/ 74 h 297"/>
                <a:gd name="T52" fmla="*/ 268 w 297"/>
                <a:gd name="T53" fmla="*/ 61 h 297"/>
                <a:gd name="T54" fmla="*/ 249 w 297"/>
                <a:gd name="T55" fmla="*/ 39 h 297"/>
                <a:gd name="T56" fmla="*/ 225 w 297"/>
                <a:gd name="T57" fmla="*/ 21 h 297"/>
                <a:gd name="T58" fmla="*/ 199 w 297"/>
                <a:gd name="T59" fmla="*/ 9 h 297"/>
                <a:gd name="T60" fmla="*/ 172 w 297"/>
                <a:gd name="T61" fmla="*/ 1 h 297"/>
                <a:gd name="T62" fmla="*/ 144 w 297"/>
                <a:gd name="T63" fmla="*/ 0 h 297"/>
                <a:gd name="T64" fmla="*/ 116 w 297"/>
                <a:gd name="T65" fmla="*/ 3 h 297"/>
                <a:gd name="T66" fmla="*/ 87 w 297"/>
                <a:gd name="T67" fmla="*/ 13 h 297"/>
                <a:gd name="T68" fmla="*/ 74 w 297"/>
                <a:gd name="T69" fmla="*/ 1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74" y="19"/>
                  </a:moveTo>
                  <a:lnTo>
                    <a:pt x="74" y="19"/>
                  </a:lnTo>
                  <a:lnTo>
                    <a:pt x="61" y="27"/>
                  </a:lnTo>
                  <a:lnTo>
                    <a:pt x="49" y="36"/>
                  </a:lnTo>
                  <a:lnTo>
                    <a:pt x="39" y="47"/>
                  </a:lnTo>
                  <a:lnTo>
                    <a:pt x="30" y="59"/>
                  </a:lnTo>
                  <a:lnTo>
                    <a:pt x="21" y="70"/>
                  </a:lnTo>
                  <a:lnTo>
                    <a:pt x="14" y="83"/>
                  </a:lnTo>
                  <a:lnTo>
                    <a:pt x="9" y="96"/>
                  </a:lnTo>
                  <a:lnTo>
                    <a:pt x="4" y="109"/>
                  </a:lnTo>
                  <a:lnTo>
                    <a:pt x="1" y="124"/>
                  </a:lnTo>
                  <a:lnTo>
                    <a:pt x="0" y="138"/>
                  </a:lnTo>
                  <a:lnTo>
                    <a:pt x="0" y="152"/>
                  </a:lnTo>
                  <a:lnTo>
                    <a:pt x="0" y="167"/>
                  </a:lnTo>
                  <a:lnTo>
                    <a:pt x="2" y="181"/>
                  </a:lnTo>
                  <a:lnTo>
                    <a:pt x="6" y="195"/>
                  </a:lnTo>
                  <a:lnTo>
                    <a:pt x="13" y="208"/>
                  </a:lnTo>
                  <a:lnTo>
                    <a:pt x="19" y="223"/>
                  </a:lnTo>
                  <a:lnTo>
                    <a:pt x="19" y="223"/>
                  </a:lnTo>
                  <a:lnTo>
                    <a:pt x="27" y="234"/>
                  </a:lnTo>
                  <a:lnTo>
                    <a:pt x="36" y="246"/>
                  </a:lnTo>
                  <a:lnTo>
                    <a:pt x="47" y="257"/>
                  </a:lnTo>
                  <a:lnTo>
                    <a:pt x="58" y="266"/>
                  </a:lnTo>
                  <a:lnTo>
                    <a:pt x="70" y="275"/>
                  </a:lnTo>
                  <a:lnTo>
                    <a:pt x="83" y="281"/>
                  </a:lnTo>
                  <a:lnTo>
                    <a:pt x="96" y="287"/>
                  </a:lnTo>
                  <a:lnTo>
                    <a:pt x="109" y="292"/>
                  </a:lnTo>
                  <a:lnTo>
                    <a:pt x="123" y="294"/>
                  </a:lnTo>
                  <a:lnTo>
                    <a:pt x="138" y="296"/>
                  </a:lnTo>
                  <a:lnTo>
                    <a:pt x="152" y="297"/>
                  </a:lnTo>
                  <a:lnTo>
                    <a:pt x="166" y="296"/>
                  </a:lnTo>
                  <a:lnTo>
                    <a:pt x="181" y="293"/>
                  </a:lnTo>
                  <a:lnTo>
                    <a:pt x="195" y="289"/>
                  </a:lnTo>
                  <a:lnTo>
                    <a:pt x="208" y="284"/>
                  </a:lnTo>
                  <a:lnTo>
                    <a:pt x="223" y="276"/>
                  </a:lnTo>
                  <a:lnTo>
                    <a:pt x="223" y="276"/>
                  </a:lnTo>
                  <a:lnTo>
                    <a:pt x="234" y="268"/>
                  </a:lnTo>
                  <a:lnTo>
                    <a:pt x="246" y="259"/>
                  </a:lnTo>
                  <a:lnTo>
                    <a:pt x="256" y="249"/>
                  </a:lnTo>
                  <a:lnTo>
                    <a:pt x="267" y="237"/>
                  </a:lnTo>
                  <a:lnTo>
                    <a:pt x="275" y="225"/>
                  </a:lnTo>
                  <a:lnTo>
                    <a:pt x="281" y="214"/>
                  </a:lnTo>
                  <a:lnTo>
                    <a:pt x="286" y="199"/>
                  </a:lnTo>
                  <a:lnTo>
                    <a:pt x="292" y="186"/>
                  </a:lnTo>
                  <a:lnTo>
                    <a:pt x="294" y="172"/>
                  </a:lnTo>
                  <a:lnTo>
                    <a:pt x="295" y="158"/>
                  </a:lnTo>
                  <a:lnTo>
                    <a:pt x="297" y="143"/>
                  </a:lnTo>
                  <a:lnTo>
                    <a:pt x="295" y="129"/>
                  </a:lnTo>
                  <a:lnTo>
                    <a:pt x="293" y="115"/>
                  </a:lnTo>
                  <a:lnTo>
                    <a:pt x="289" y="102"/>
                  </a:lnTo>
                  <a:lnTo>
                    <a:pt x="284" y="87"/>
                  </a:lnTo>
                  <a:lnTo>
                    <a:pt x="276" y="74"/>
                  </a:lnTo>
                  <a:lnTo>
                    <a:pt x="276" y="74"/>
                  </a:lnTo>
                  <a:lnTo>
                    <a:pt x="268" y="61"/>
                  </a:lnTo>
                  <a:lnTo>
                    <a:pt x="259" y="49"/>
                  </a:lnTo>
                  <a:lnTo>
                    <a:pt x="249" y="39"/>
                  </a:lnTo>
                  <a:lnTo>
                    <a:pt x="237" y="30"/>
                  </a:lnTo>
                  <a:lnTo>
                    <a:pt x="225" y="21"/>
                  </a:lnTo>
                  <a:lnTo>
                    <a:pt x="213" y="14"/>
                  </a:lnTo>
                  <a:lnTo>
                    <a:pt x="199" y="9"/>
                  </a:lnTo>
                  <a:lnTo>
                    <a:pt x="186" y="4"/>
                  </a:lnTo>
                  <a:lnTo>
                    <a:pt x="172" y="1"/>
                  </a:lnTo>
                  <a:lnTo>
                    <a:pt x="159" y="0"/>
                  </a:lnTo>
                  <a:lnTo>
                    <a:pt x="144" y="0"/>
                  </a:lnTo>
                  <a:lnTo>
                    <a:pt x="129" y="0"/>
                  </a:lnTo>
                  <a:lnTo>
                    <a:pt x="116" y="3"/>
                  </a:lnTo>
                  <a:lnTo>
                    <a:pt x="101" y="6"/>
                  </a:lnTo>
                  <a:lnTo>
                    <a:pt x="87" y="13"/>
                  </a:lnTo>
                  <a:lnTo>
                    <a:pt x="74" y="19"/>
                  </a:lnTo>
                  <a:lnTo>
                    <a:pt x="7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29" name="Freeform 117"/>
            <p:cNvSpPr>
              <a:spLocks/>
            </p:cNvSpPr>
            <p:nvPr userDrawn="1"/>
          </p:nvSpPr>
          <p:spPr bwMode="auto">
            <a:xfrm>
              <a:off x="2113" y="462"/>
              <a:ext cx="236" cy="236"/>
            </a:xfrm>
            <a:custGeom>
              <a:avLst/>
              <a:gdLst>
                <a:gd name="T0" fmla="*/ 823 w 945"/>
                <a:gd name="T1" fmla="*/ 788 h 944"/>
                <a:gd name="T2" fmla="*/ 866 w 945"/>
                <a:gd name="T3" fmla="*/ 732 h 944"/>
                <a:gd name="T4" fmla="*/ 902 w 945"/>
                <a:gd name="T5" fmla="*/ 671 h 944"/>
                <a:gd name="T6" fmla="*/ 925 w 945"/>
                <a:gd name="T7" fmla="*/ 607 h 944"/>
                <a:gd name="T8" fmla="*/ 939 w 945"/>
                <a:gd name="T9" fmla="*/ 541 h 944"/>
                <a:gd name="T10" fmla="*/ 945 w 945"/>
                <a:gd name="T11" fmla="*/ 471 h 944"/>
                <a:gd name="T12" fmla="*/ 939 w 945"/>
                <a:gd name="T13" fmla="*/ 404 h 944"/>
                <a:gd name="T14" fmla="*/ 925 w 945"/>
                <a:gd name="T15" fmla="*/ 337 h 944"/>
                <a:gd name="T16" fmla="*/ 902 w 945"/>
                <a:gd name="T17" fmla="*/ 273 h 944"/>
                <a:gd name="T18" fmla="*/ 866 w 945"/>
                <a:gd name="T19" fmla="*/ 212 h 944"/>
                <a:gd name="T20" fmla="*/ 823 w 945"/>
                <a:gd name="T21" fmla="*/ 156 h 944"/>
                <a:gd name="T22" fmla="*/ 788 w 945"/>
                <a:gd name="T23" fmla="*/ 121 h 944"/>
                <a:gd name="T24" fmla="*/ 732 w 945"/>
                <a:gd name="T25" fmla="*/ 78 h 944"/>
                <a:gd name="T26" fmla="*/ 671 w 945"/>
                <a:gd name="T27" fmla="*/ 43 h 944"/>
                <a:gd name="T28" fmla="*/ 607 w 945"/>
                <a:gd name="T29" fmla="*/ 19 h 944"/>
                <a:gd name="T30" fmla="*/ 541 w 945"/>
                <a:gd name="T31" fmla="*/ 5 h 944"/>
                <a:gd name="T32" fmla="*/ 472 w 945"/>
                <a:gd name="T33" fmla="*/ 0 h 944"/>
                <a:gd name="T34" fmla="*/ 404 w 945"/>
                <a:gd name="T35" fmla="*/ 5 h 944"/>
                <a:gd name="T36" fmla="*/ 337 w 945"/>
                <a:gd name="T37" fmla="*/ 19 h 944"/>
                <a:gd name="T38" fmla="*/ 274 w 945"/>
                <a:gd name="T39" fmla="*/ 43 h 944"/>
                <a:gd name="T40" fmla="*/ 212 w 945"/>
                <a:gd name="T41" fmla="*/ 78 h 944"/>
                <a:gd name="T42" fmla="*/ 156 w 945"/>
                <a:gd name="T43" fmla="*/ 121 h 944"/>
                <a:gd name="T44" fmla="*/ 121 w 945"/>
                <a:gd name="T45" fmla="*/ 156 h 944"/>
                <a:gd name="T46" fmla="*/ 78 w 945"/>
                <a:gd name="T47" fmla="*/ 212 h 944"/>
                <a:gd name="T48" fmla="*/ 43 w 945"/>
                <a:gd name="T49" fmla="*/ 273 h 944"/>
                <a:gd name="T50" fmla="*/ 19 w 945"/>
                <a:gd name="T51" fmla="*/ 337 h 944"/>
                <a:gd name="T52" fmla="*/ 5 w 945"/>
                <a:gd name="T53" fmla="*/ 404 h 944"/>
                <a:gd name="T54" fmla="*/ 0 w 945"/>
                <a:gd name="T55" fmla="*/ 471 h 944"/>
                <a:gd name="T56" fmla="*/ 5 w 945"/>
                <a:gd name="T57" fmla="*/ 541 h 944"/>
                <a:gd name="T58" fmla="*/ 19 w 945"/>
                <a:gd name="T59" fmla="*/ 607 h 944"/>
                <a:gd name="T60" fmla="*/ 43 w 945"/>
                <a:gd name="T61" fmla="*/ 671 h 944"/>
                <a:gd name="T62" fmla="*/ 78 w 945"/>
                <a:gd name="T63" fmla="*/ 732 h 944"/>
                <a:gd name="T64" fmla="*/ 121 w 945"/>
                <a:gd name="T65" fmla="*/ 788 h 944"/>
                <a:gd name="T66" fmla="*/ 156 w 945"/>
                <a:gd name="T67" fmla="*/ 823 h 944"/>
                <a:gd name="T68" fmla="*/ 212 w 945"/>
                <a:gd name="T69" fmla="*/ 866 h 944"/>
                <a:gd name="T70" fmla="*/ 274 w 945"/>
                <a:gd name="T71" fmla="*/ 901 h 944"/>
                <a:gd name="T72" fmla="*/ 337 w 945"/>
                <a:gd name="T73" fmla="*/ 925 h 944"/>
                <a:gd name="T74" fmla="*/ 404 w 945"/>
                <a:gd name="T75" fmla="*/ 939 h 944"/>
                <a:gd name="T76" fmla="*/ 472 w 945"/>
                <a:gd name="T77" fmla="*/ 944 h 944"/>
                <a:gd name="T78" fmla="*/ 541 w 945"/>
                <a:gd name="T79" fmla="*/ 939 h 944"/>
                <a:gd name="T80" fmla="*/ 607 w 945"/>
                <a:gd name="T81" fmla="*/ 925 h 944"/>
                <a:gd name="T82" fmla="*/ 671 w 945"/>
                <a:gd name="T83" fmla="*/ 901 h 944"/>
                <a:gd name="T84" fmla="*/ 732 w 945"/>
                <a:gd name="T85" fmla="*/ 866 h 944"/>
                <a:gd name="T86" fmla="*/ 788 w 945"/>
                <a:gd name="T87" fmla="*/ 82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5" h="944">
                  <a:moveTo>
                    <a:pt x="806" y="806"/>
                  </a:moveTo>
                  <a:lnTo>
                    <a:pt x="806" y="806"/>
                  </a:lnTo>
                  <a:lnTo>
                    <a:pt x="823" y="788"/>
                  </a:lnTo>
                  <a:lnTo>
                    <a:pt x="839" y="770"/>
                  </a:lnTo>
                  <a:lnTo>
                    <a:pt x="853" y="752"/>
                  </a:lnTo>
                  <a:lnTo>
                    <a:pt x="866" y="732"/>
                  </a:lnTo>
                  <a:lnTo>
                    <a:pt x="879" y="713"/>
                  </a:lnTo>
                  <a:lnTo>
                    <a:pt x="891" y="692"/>
                  </a:lnTo>
                  <a:lnTo>
                    <a:pt x="902" y="671"/>
                  </a:lnTo>
                  <a:lnTo>
                    <a:pt x="911" y="650"/>
                  </a:lnTo>
                  <a:lnTo>
                    <a:pt x="919" y="628"/>
                  </a:lnTo>
                  <a:lnTo>
                    <a:pt x="925" y="607"/>
                  </a:lnTo>
                  <a:lnTo>
                    <a:pt x="932" y="585"/>
                  </a:lnTo>
                  <a:lnTo>
                    <a:pt x="935" y="563"/>
                  </a:lnTo>
                  <a:lnTo>
                    <a:pt x="939" y="541"/>
                  </a:lnTo>
                  <a:lnTo>
                    <a:pt x="942" y="517"/>
                  </a:lnTo>
                  <a:lnTo>
                    <a:pt x="945" y="495"/>
                  </a:lnTo>
                  <a:lnTo>
                    <a:pt x="945" y="471"/>
                  </a:lnTo>
                  <a:lnTo>
                    <a:pt x="945" y="449"/>
                  </a:lnTo>
                  <a:lnTo>
                    <a:pt x="942" y="427"/>
                  </a:lnTo>
                  <a:lnTo>
                    <a:pt x="939" y="404"/>
                  </a:lnTo>
                  <a:lnTo>
                    <a:pt x="935" y="382"/>
                  </a:lnTo>
                  <a:lnTo>
                    <a:pt x="932" y="359"/>
                  </a:lnTo>
                  <a:lnTo>
                    <a:pt x="925" y="337"/>
                  </a:lnTo>
                  <a:lnTo>
                    <a:pt x="919" y="315"/>
                  </a:lnTo>
                  <a:lnTo>
                    <a:pt x="911" y="294"/>
                  </a:lnTo>
                  <a:lnTo>
                    <a:pt x="902" y="273"/>
                  </a:lnTo>
                  <a:lnTo>
                    <a:pt x="891" y="253"/>
                  </a:lnTo>
                  <a:lnTo>
                    <a:pt x="879" y="232"/>
                  </a:lnTo>
                  <a:lnTo>
                    <a:pt x="866" y="212"/>
                  </a:lnTo>
                  <a:lnTo>
                    <a:pt x="853" y="193"/>
                  </a:lnTo>
                  <a:lnTo>
                    <a:pt x="839" y="174"/>
                  </a:lnTo>
                  <a:lnTo>
                    <a:pt x="823" y="156"/>
                  </a:lnTo>
                  <a:lnTo>
                    <a:pt x="806" y="138"/>
                  </a:lnTo>
                  <a:lnTo>
                    <a:pt x="806" y="138"/>
                  </a:lnTo>
                  <a:lnTo>
                    <a:pt x="788" y="121"/>
                  </a:lnTo>
                  <a:lnTo>
                    <a:pt x="770" y="105"/>
                  </a:lnTo>
                  <a:lnTo>
                    <a:pt x="752" y="91"/>
                  </a:lnTo>
                  <a:lnTo>
                    <a:pt x="732" y="78"/>
                  </a:lnTo>
                  <a:lnTo>
                    <a:pt x="713" y="65"/>
                  </a:lnTo>
                  <a:lnTo>
                    <a:pt x="692" y="53"/>
                  </a:lnTo>
                  <a:lnTo>
                    <a:pt x="671" y="43"/>
                  </a:lnTo>
                  <a:lnTo>
                    <a:pt x="650" y="34"/>
                  </a:lnTo>
                  <a:lnTo>
                    <a:pt x="628" y="26"/>
                  </a:lnTo>
                  <a:lnTo>
                    <a:pt x="607" y="19"/>
                  </a:lnTo>
                  <a:lnTo>
                    <a:pt x="585" y="13"/>
                  </a:lnTo>
                  <a:lnTo>
                    <a:pt x="563" y="8"/>
                  </a:lnTo>
                  <a:lnTo>
                    <a:pt x="541" y="5"/>
                  </a:lnTo>
                  <a:lnTo>
                    <a:pt x="517" y="1"/>
                  </a:lnTo>
                  <a:lnTo>
                    <a:pt x="495" y="0"/>
                  </a:lnTo>
                  <a:lnTo>
                    <a:pt x="472" y="0"/>
                  </a:lnTo>
                  <a:lnTo>
                    <a:pt x="449" y="0"/>
                  </a:lnTo>
                  <a:lnTo>
                    <a:pt x="427" y="1"/>
                  </a:lnTo>
                  <a:lnTo>
                    <a:pt x="404" y="5"/>
                  </a:lnTo>
                  <a:lnTo>
                    <a:pt x="382" y="8"/>
                  </a:lnTo>
                  <a:lnTo>
                    <a:pt x="360" y="13"/>
                  </a:lnTo>
                  <a:lnTo>
                    <a:pt x="337" y="19"/>
                  </a:lnTo>
                  <a:lnTo>
                    <a:pt x="315" y="26"/>
                  </a:lnTo>
                  <a:lnTo>
                    <a:pt x="294" y="34"/>
                  </a:lnTo>
                  <a:lnTo>
                    <a:pt x="274" y="43"/>
                  </a:lnTo>
                  <a:lnTo>
                    <a:pt x="253" y="53"/>
                  </a:lnTo>
                  <a:lnTo>
                    <a:pt x="232" y="65"/>
                  </a:lnTo>
                  <a:lnTo>
                    <a:pt x="212" y="78"/>
                  </a:lnTo>
                  <a:lnTo>
                    <a:pt x="193" y="91"/>
                  </a:lnTo>
                  <a:lnTo>
                    <a:pt x="174" y="105"/>
                  </a:lnTo>
                  <a:lnTo>
                    <a:pt x="156" y="121"/>
                  </a:lnTo>
                  <a:lnTo>
                    <a:pt x="138" y="138"/>
                  </a:lnTo>
                  <a:lnTo>
                    <a:pt x="138" y="138"/>
                  </a:lnTo>
                  <a:lnTo>
                    <a:pt x="121" y="156"/>
                  </a:lnTo>
                  <a:lnTo>
                    <a:pt x="105" y="174"/>
                  </a:lnTo>
                  <a:lnTo>
                    <a:pt x="91" y="193"/>
                  </a:lnTo>
                  <a:lnTo>
                    <a:pt x="78" y="212"/>
                  </a:lnTo>
                  <a:lnTo>
                    <a:pt x="65" y="232"/>
                  </a:lnTo>
                  <a:lnTo>
                    <a:pt x="53" y="253"/>
                  </a:lnTo>
                  <a:lnTo>
                    <a:pt x="43" y="273"/>
                  </a:lnTo>
                  <a:lnTo>
                    <a:pt x="34" y="294"/>
                  </a:lnTo>
                  <a:lnTo>
                    <a:pt x="26" y="315"/>
                  </a:lnTo>
                  <a:lnTo>
                    <a:pt x="19" y="337"/>
                  </a:lnTo>
                  <a:lnTo>
                    <a:pt x="13" y="359"/>
                  </a:lnTo>
                  <a:lnTo>
                    <a:pt x="8" y="382"/>
                  </a:lnTo>
                  <a:lnTo>
                    <a:pt x="5" y="404"/>
                  </a:lnTo>
                  <a:lnTo>
                    <a:pt x="1" y="427"/>
                  </a:lnTo>
                  <a:lnTo>
                    <a:pt x="0" y="449"/>
                  </a:lnTo>
                  <a:lnTo>
                    <a:pt x="0" y="471"/>
                  </a:lnTo>
                  <a:lnTo>
                    <a:pt x="0" y="495"/>
                  </a:lnTo>
                  <a:lnTo>
                    <a:pt x="1" y="517"/>
                  </a:lnTo>
                  <a:lnTo>
                    <a:pt x="5" y="541"/>
                  </a:lnTo>
                  <a:lnTo>
                    <a:pt x="8" y="563"/>
                  </a:lnTo>
                  <a:lnTo>
                    <a:pt x="13" y="585"/>
                  </a:lnTo>
                  <a:lnTo>
                    <a:pt x="19" y="607"/>
                  </a:lnTo>
                  <a:lnTo>
                    <a:pt x="26" y="628"/>
                  </a:lnTo>
                  <a:lnTo>
                    <a:pt x="34" y="650"/>
                  </a:lnTo>
                  <a:lnTo>
                    <a:pt x="43" y="671"/>
                  </a:lnTo>
                  <a:lnTo>
                    <a:pt x="53" y="692"/>
                  </a:lnTo>
                  <a:lnTo>
                    <a:pt x="65" y="713"/>
                  </a:lnTo>
                  <a:lnTo>
                    <a:pt x="78" y="732"/>
                  </a:lnTo>
                  <a:lnTo>
                    <a:pt x="91" y="752"/>
                  </a:lnTo>
                  <a:lnTo>
                    <a:pt x="105" y="770"/>
                  </a:lnTo>
                  <a:lnTo>
                    <a:pt x="121" y="788"/>
                  </a:lnTo>
                  <a:lnTo>
                    <a:pt x="138" y="806"/>
                  </a:lnTo>
                  <a:lnTo>
                    <a:pt x="138" y="806"/>
                  </a:lnTo>
                  <a:lnTo>
                    <a:pt x="156" y="823"/>
                  </a:lnTo>
                  <a:lnTo>
                    <a:pt x="174" y="839"/>
                  </a:lnTo>
                  <a:lnTo>
                    <a:pt x="193" y="853"/>
                  </a:lnTo>
                  <a:lnTo>
                    <a:pt x="212" y="866"/>
                  </a:lnTo>
                  <a:lnTo>
                    <a:pt x="232" y="879"/>
                  </a:lnTo>
                  <a:lnTo>
                    <a:pt x="253" y="891"/>
                  </a:lnTo>
                  <a:lnTo>
                    <a:pt x="274" y="901"/>
                  </a:lnTo>
                  <a:lnTo>
                    <a:pt x="294" y="911"/>
                  </a:lnTo>
                  <a:lnTo>
                    <a:pt x="315" y="918"/>
                  </a:lnTo>
                  <a:lnTo>
                    <a:pt x="337" y="925"/>
                  </a:lnTo>
                  <a:lnTo>
                    <a:pt x="360" y="931"/>
                  </a:lnTo>
                  <a:lnTo>
                    <a:pt x="382" y="937"/>
                  </a:lnTo>
                  <a:lnTo>
                    <a:pt x="404" y="939"/>
                  </a:lnTo>
                  <a:lnTo>
                    <a:pt x="427" y="942"/>
                  </a:lnTo>
                  <a:lnTo>
                    <a:pt x="449" y="944"/>
                  </a:lnTo>
                  <a:lnTo>
                    <a:pt x="472" y="944"/>
                  </a:lnTo>
                  <a:lnTo>
                    <a:pt x="495" y="944"/>
                  </a:lnTo>
                  <a:lnTo>
                    <a:pt x="517" y="942"/>
                  </a:lnTo>
                  <a:lnTo>
                    <a:pt x="541" y="939"/>
                  </a:lnTo>
                  <a:lnTo>
                    <a:pt x="563" y="937"/>
                  </a:lnTo>
                  <a:lnTo>
                    <a:pt x="585" y="931"/>
                  </a:lnTo>
                  <a:lnTo>
                    <a:pt x="607" y="925"/>
                  </a:lnTo>
                  <a:lnTo>
                    <a:pt x="628" y="918"/>
                  </a:lnTo>
                  <a:lnTo>
                    <a:pt x="650" y="911"/>
                  </a:lnTo>
                  <a:lnTo>
                    <a:pt x="671" y="901"/>
                  </a:lnTo>
                  <a:lnTo>
                    <a:pt x="692" y="891"/>
                  </a:lnTo>
                  <a:lnTo>
                    <a:pt x="713" y="879"/>
                  </a:lnTo>
                  <a:lnTo>
                    <a:pt x="732" y="866"/>
                  </a:lnTo>
                  <a:lnTo>
                    <a:pt x="752" y="853"/>
                  </a:lnTo>
                  <a:lnTo>
                    <a:pt x="770" y="839"/>
                  </a:lnTo>
                  <a:lnTo>
                    <a:pt x="788" y="823"/>
                  </a:lnTo>
                  <a:lnTo>
                    <a:pt x="806" y="806"/>
                  </a:lnTo>
                  <a:lnTo>
                    <a:pt x="806" y="8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0" name="Freeform 118"/>
            <p:cNvSpPr>
              <a:spLocks/>
            </p:cNvSpPr>
            <p:nvPr userDrawn="1"/>
          </p:nvSpPr>
          <p:spPr bwMode="auto">
            <a:xfrm>
              <a:off x="1944" y="651"/>
              <a:ext cx="216" cy="216"/>
            </a:xfrm>
            <a:custGeom>
              <a:avLst/>
              <a:gdLst>
                <a:gd name="T0" fmla="*/ 753 w 864"/>
                <a:gd name="T1" fmla="*/ 722 h 866"/>
                <a:gd name="T2" fmla="*/ 793 w 864"/>
                <a:gd name="T3" fmla="*/ 670 h 866"/>
                <a:gd name="T4" fmla="*/ 824 w 864"/>
                <a:gd name="T5" fmla="*/ 615 h 866"/>
                <a:gd name="T6" fmla="*/ 847 w 864"/>
                <a:gd name="T7" fmla="*/ 556 h 866"/>
                <a:gd name="T8" fmla="*/ 860 w 864"/>
                <a:gd name="T9" fmla="*/ 496 h 866"/>
                <a:gd name="T10" fmla="*/ 864 w 864"/>
                <a:gd name="T11" fmla="*/ 433 h 866"/>
                <a:gd name="T12" fmla="*/ 860 w 864"/>
                <a:gd name="T13" fmla="*/ 371 h 866"/>
                <a:gd name="T14" fmla="*/ 847 w 864"/>
                <a:gd name="T15" fmla="*/ 311 h 866"/>
                <a:gd name="T16" fmla="*/ 824 w 864"/>
                <a:gd name="T17" fmla="*/ 251 h 866"/>
                <a:gd name="T18" fmla="*/ 793 w 864"/>
                <a:gd name="T19" fmla="*/ 196 h 866"/>
                <a:gd name="T20" fmla="*/ 753 w 864"/>
                <a:gd name="T21" fmla="*/ 144 h 866"/>
                <a:gd name="T22" fmla="*/ 721 w 864"/>
                <a:gd name="T23" fmla="*/ 113 h 866"/>
                <a:gd name="T24" fmla="*/ 669 w 864"/>
                <a:gd name="T25" fmla="*/ 72 h 866"/>
                <a:gd name="T26" fmla="*/ 615 w 864"/>
                <a:gd name="T27" fmla="*/ 41 h 866"/>
                <a:gd name="T28" fmla="*/ 555 w 864"/>
                <a:gd name="T29" fmla="*/ 19 h 866"/>
                <a:gd name="T30" fmla="*/ 495 w 864"/>
                <a:gd name="T31" fmla="*/ 6 h 866"/>
                <a:gd name="T32" fmla="*/ 432 w 864"/>
                <a:gd name="T33" fmla="*/ 0 h 866"/>
                <a:gd name="T34" fmla="*/ 370 w 864"/>
                <a:gd name="T35" fmla="*/ 6 h 866"/>
                <a:gd name="T36" fmla="*/ 310 w 864"/>
                <a:gd name="T37" fmla="*/ 19 h 866"/>
                <a:gd name="T38" fmla="*/ 250 w 864"/>
                <a:gd name="T39" fmla="*/ 41 h 866"/>
                <a:gd name="T40" fmla="*/ 194 w 864"/>
                <a:gd name="T41" fmla="*/ 72 h 866"/>
                <a:gd name="T42" fmla="*/ 143 w 864"/>
                <a:gd name="T43" fmla="*/ 113 h 866"/>
                <a:gd name="T44" fmla="*/ 112 w 864"/>
                <a:gd name="T45" fmla="*/ 144 h 866"/>
                <a:gd name="T46" fmla="*/ 71 w 864"/>
                <a:gd name="T47" fmla="*/ 196 h 866"/>
                <a:gd name="T48" fmla="*/ 40 w 864"/>
                <a:gd name="T49" fmla="*/ 251 h 866"/>
                <a:gd name="T50" fmla="*/ 18 w 864"/>
                <a:gd name="T51" fmla="*/ 311 h 866"/>
                <a:gd name="T52" fmla="*/ 5 w 864"/>
                <a:gd name="T53" fmla="*/ 371 h 866"/>
                <a:gd name="T54" fmla="*/ 0 w 864"/>
                <a:gd name="T55" fmla="*/ 433 h 866"/>
                <a:gd name="T56" fmla="*/ 5 w 864"/>
                <a:gd name="T57" fmla="*/ 496 h 866"/>
                <a:gd name="T58" fmla="*/ 18 w 864"/>
                <a:gd name="T59" fmla="*/ 556 h 866"/>
                <a:gd name="T60" fmla="*/ 40 w 864"/>
                <a:gd name="T61" fmla="*/ 615 h 866"/>
                <a:gd name="T62" fmla="*/ 71 w 864"/>
                <a:gd name="T63" fmla="*/ 670 h 866"/>
                <a:gd name="T64" fmla="*/ 112 w 864"/>
                <a:gd name="T65" fmla="*/ 722 h 866"/>
                <a:gd name="T66" fmla="*/ 143 w 864"/>
                <a:gd name="T67" fmla="*/ 754 h 866"/>
                <a:gd name="T68" fmla="*/ 194 w 864"/>
                <a:gd name="T69" fmla="*/ 794 h 866"/>
                <a:gd name="T70" fmla="*/ 250 w 864"/>
                <a:gd name="T71" fmla="*/ 825 h 866"/>
                <a:gd name="T72" fmla="*/ 310 w 864"/>
                <a:gd name="T73" fmla="*/ 847 h 866"/>
                <a:gd name="T74" fmla="*/ 370 w 864"/>
                <a:gd name="T75" fmla="*/ 860 h 866"/>
                <a:gd name="T76" fmla="*/ 432 w 864"/>
                <a:gd name="T77" fmla="*/ 866 h 866"/>
                <a:gd name="T78" fmla="*/ 495 w 864"/>
                <a:gd name="T79" fmla="*/ 860 h 866"/>
                <a:gd name="T80" fmla="*/ 555 w 864"/>
                <a:gd name="T81" fmla="*/ 847 h 866"/>
                <a:gd name="T82" fmla="*/ 615 w 864"/>
                <a:gd name="T83" fmla="*/ 825 h 866"/>
                <a:gd name="T84" fmla="*/ 669 w 864"/>
                <a:gd name="T85" fmla="*/ 794 h 866"/>
                <a:gd name="T86" fmla="*/ 721 w 864"/>
                <a:gd name="T87" fmla="*/ 75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6">
                  <a:moveTo>
                    <a:pt x="737" y="738"/>
                  </a:moveTo>
                  <a:lnTo>
                    <a:pt x="737" y="738"/>
                  </a:lnTo>
                  <a:lnTo>
                    <a:pt x="753" y="722"/>
                  </a:lnTo>
                  <a:lnTo>
                    <a:pt x="767" y="705"/>
                  </a:lnTo>
                  <a:lnTo>
                    <a:pt x="780" y="688"/>
                  </a:lnTo>
                  <a:lnTo>
                    <a:pt x="793" y="670"/>
                  </a:lnTo>
                  <a:lnTo>
                    <a:pt x="805" y="652"/>
                  </a:lnTo>
                  <a:lnTo>
                    <a:pt x="815" y="634"/>
                  </a:lnTo>
                  <a:lnTo>
                    <a:pt x="824" y="615"/>
                  </a:lnTo>
                  <a:lnTo>
                    <a:pt x="832" y="596"/>
                  </a:lnTo>
                  <a:lnTo>
                    <a:pt x="840" y="576"/>
                  </a:lnTo>
                  <a:lnTo>
                    <a:pt x="847" y="556"/>
                  </a:lnTo>
                  <a:lnTo>
                    <a:pt x="852" y="536"/>
                  </a:lnTo>
                  <a:lnTo>
                    <a:pt x="856" y="515"/>
                  </a:lnTo>
                  <a:lnTo>
                    <a:pt x="860" y="496"/>
                  </a:lnTo>
                  <a:lnTo>
                    <a:pt x="862" y="475"/>
                  </a:lnTo>
                  <a:lnTo>
                    <a:pt x="864" y="454"/>
                  </a:lnTo>
                  <a:lnTo>
                    <a:pt x="864" y="433"/>
                  </a:lnTo>
                  <a:lnTo>
                    <a:pt x="864" y="412"/>
                  </a:lnTo>
                  <a:lnTo>
                    <a:pt x="862" y="391"/>
                  </a:lnTo>
                  <a:lnTo>
                    <a:pt x="860" y="371"/>
                  </a:lnTo>
                  <a:lnTo>
                    <a:pt x="856" y="351"/>
                  </a:lnTo>
                  <a:lnTo>
                    <a:pt x="852" y="330"/>
                  </a:lnTo>
                  <a:lnTo>
                    <a:pt x="847" y="311"/>
                  </a:lnTo>
                  <a:lnTo>
                    <a:pt x="840" y="290"/>
                  </a:lnTo>
                  <a:lnTo>
                    <a:pt x="832" y="270"/>
                  </a:lnTo>
                  <a:lnTo>
                    <a:pt x="824" y="251"/>
                  </a:lnTo>
                  <a:lnTo>
                    <a:pt x="815" y="232"/>
                  </a:lnTo>
                  <a:lnTo>
                    <a:pt x="805" y="214"/>
                  </a:lnTo>
                  <a:lnTo>
                    <a:pt x="793" y="196"/>
                  </a:lnTo>
                  <a:lnTo>
                    <a:pt x="780" y="178"/>
                  </a:lnTo>
                  <a:lnTo>
                    <a:pt x="767" y="161"/>
                  </a:lnTo>
                  <a:lnTo>
                    <a:pt x="753" y="144"/>
                  </a:lnTo>
                  <a:lnTo>
                    <a:pt x="737" y="128"/>
                  </a:lnTo>
                  <a:lnTo>
                    <a:pt x="737" y="128"/>
                  </a:lnTo>
                  <a:lnTo>
                    <a:pt x="721" y="113"/>
                  </a:lnTo>
                  <a:lnTo>
                    <a:pt x="705" y="98"/>
                  </a:lnTo>
                  <a:lnTo>
                    <a:pt x="688" y="85"/>
                  </a:lnTo>
                  <a:lnTo>
                    <a:pt x="669" y="72"/>
                  </a:lnTo>
                  <a:lnTo>
                    <a:pt x="651" y="60"/>
                  </a:lnTo>
                  <a:lnTo>
                    <a:pt x="633" y="50"/>
                  </a:lnTo>
                  <a:lnTo>
                    <a:pt x="615" y="41"/>
                  </a:lnTo>
                  <a:lnTo>
                    <a:pt x="595" y="33"/>
                  </a:lnTo>
                  <a:lnTo>
                    <a:pt x="576" y="25"/>
                  </a:lnTo>
                  <a:lnTo>
                    <a:pt x="555" y="19"/>
                  </a:lnTo>
                  <a:lnTo>
                    <a:pt x="535" y="14"/>
                  </a:lnTo>
                  <a:lnTo>
                    <a:pt x="514" y="10"/>
                  </a:lnTo>
                  <a:lnTo>
                    <a:pt x="495" y="6"/>
                  </a:lnTo>
                  <a:lnTo>
                    <a:pt x="474" y="3"/>
                  </a:lnTo>
                  <a:lnTo>
                    <a:pt x="453" y="2"/>
                  </a:lnTo>
                  <a:lnTo>
                    <a:pt x="432" y="0"/>
                  </a:lnTo>
                  <a:lnTo>
                    <a:pt x="411" y="2"/>
                  </a:lnTo>
                  <a:lnTo>
                    <a:pt x="390" y="3"/>
                  </a:lnTo>
                  <a:lnTo>
                    <a:pt x="370" y="6"/>
                  </a:lnTo>
                  <a:lnTo>
                    <a:pt x="350" y="10"/>
                  </a:lnTo>
                  <a:lnTo>
                    <a:pt x="329" y="14"/>
                  </a:lnTo>
                  <a:lnTo>
                    <a:pt x="310" y="19"/>
                  </a:lnTo>
                  <a:lnTo>
                    <a:pt x="289" y="25"/>
                  </a:lnTo>
                  <a:lnTo>
                    <a:pt x="269" y="33"/>
                  </a:lnTo>
                  <a:lnTo>
                    <a:pt x="250" y="41"/>
                  </a:lnTo>
                  <a:lnTo>
                    <a:pt x="232" y="50"/>
                  </a:lnTo>
                  <a:lnTo>
                    <a:pt x="212" y="60"/>
                  </a:lnTo>
                  <a:lnTo>
                    <a:pt x="194" y="72"/>
                  </a:lnTo>
                  <a:lnTo>
                    <a:pt x="177" y="85"/>
                  </a:lnTo>
                  <a:lnTo>
                    <a:pt x="160" y="98"/>
                  </a:lnTo>
                  <a:lnTo>
                    <a:pt x="143" y="113"/>
                  </a:lnTo>
                  <a:lnTo>
                    <a:pt x="126" y="128"/>
                  </a:lnTo>
                  <a:lnTo>
                    <a:pt x="126" y="128"/>
                  </a:lnTo>
                  <a:lnTo>
                    <a:pt x="112" y="144"/>
                  </a:lnTo>
                  <a:lnTo>
                    <a:pt x="97" y="161"/>
                  </a:lnTo>
                  <a:lnTo>
                    <a:pt x="83" y="178"/>
                  </a:lnTo>
                  <a:lnTo>
                    <a:pt x="71" y="196"/>
                  </a:lnTo>
                  <a:lnTo>
                    <a:pt x="60" y="214"/>
                  </a:lnTo>
                  <a:lnTo>
                    <a:pt x="49" y="232"/>
                  </a:lnTo>
                  <a:lnTo>
                    <a:pt x="40" y="251"/>
                  </a:lnTo>
                  <a:lnTo>
                    <a:pt x="32" y="270"/>
                  </a:lnTo>
                  <a:lnTo>
                    <a:pt x="24" y="290"/>
                  </a:lnTo>
                  <a:lnTo>
                    <a:pt x="18" y="311"/>
                  </a:lnTo>
                  <a:lnTo>
                    <a:pt x="13" y="330"/>
                  </a:lnTo>
                  <a:lnTo>
                    <a:pt x="7" y="351"/>
                  </a:lnTo>
                  <a:lnTo>
                    <a:pt x="5" y="371"/>
                  </a:lnTo>
                  <a:lnTo>
                    <a:pt x="2" y="391"/>
                  </a:lnTo>
                  <a:lnTo>
                    <a:pt x="1" y="412"/>
                  </a:lnTo>
                  <a:lnTo>
                    <a:pt x="0" y="433"/>
                  </a:lnTo>
                  <a:lnTo>
                    <a:pt x="1" y="454"/>
                  </a:lnTo>
                  <a:lnTo>
                    <a:pt x="2" y="475"/>
                  </a:lnTo>
                  <a:lnTo>
                    <a:pt x="5" y="496"/>
                  </a:lnTo>
                  <a:lnTo>
                    <a:pt x="7" y="515"/>
                  </a:lnTo>
                  <a:lnTo>
                    <a:pt x="13" y="536"/>
                  </a:lnTo>
                  <a:lnTo>
                    <a:pt x="18" y="556"/>
                  </a:lnTo>
                  <a:lnTo>
                    <a:pt x="24" y="576"/>
                  </a:lnTo>
                  <a:lnTo>
                    <a:pt x="32" y="596"/>
                  </a:lnTo>
                  <a:lnTo>
                    <a:pt x="40" y="615"/>
                  </a:lnTo>
                  <a:lnTo>
                    <a:pt x="49" y="634"/>
                  </a:lnTo>
                  <a:lnTo>
                    <a:pt x="60" y="652"/>
                  </a:lnTo>
                  <a:lnTo>
                    <a:pt x="71" y="670"/>
                  </a:lnTo>
                  <a:lnTo>
                    <a:pt x="83" y="688"/>
                  </a:lnTo>
                  <a:lnTo>
                    <a:pt x="97" y="705"/>
                  </a:lnTo>
                  <a:lnTo>
                    <a:pt x="112" y="722"/>
                  </a:lnTo>
                  <a:lnTo>
                    <a:pt x="126" y="738"/>
                  </a:lnTo>
                  <a:lnTo>
                    <a:pt x="126" y="738"/>
                  </a:lnTo>
                  <a:lnTo>
                    <a:pt x="143" y="754"/>
                  </a:lnTo>
                  <a:lnTo>
                    <a:pt x="160" y="768"/>
                  </a:lnTo>
                  <a:lnTo>
                    <a:pt x="177" y="781"/>
                  </a:lnTo>
                  <a:lnTo>
                    <a:pt x="194" y="794"/>
                  </a:lnTo>
                  <a:lnTo>
                    <a:pt x="212" y="806"/>
                  </a:lnTo>
                  <a:lnTo>
                    <a:pt x="232" y="816"/>
                  </a:lnTo>
                  <a:lnTo>
                    <a:pt x="250" y="825"/>
                  </a:lnTo>
                  <a:lnTo>
                    <a:pt x="269" y="833"/>
                  </a:lnTo>
                  <a:lnTo>
                    <a:pt x="289" y="841"/>
                  </a:lnTo>
                  <a:lnTo>
                    <a:pt x="310" y="847"/>
                  </a:lnTo>
                  <a:lnTo>
                    <a:pt x="329" y="853"/>
                  </a:lnTo>
                  <a:lnTo>
                    <a:pt x="350" y="856"/>
                  </a:lnTo>
                  <a:lnTo>
                    <a:pt x="370" y="860"/>
                  </a:lnTo>
                  <a:lnTo>
                    <a:pt x="390" y="863"/>
                  </a:lnTo>
                  <a:lnTo>
                    <a:pt x="411" y="864"/>
                  </a:lnTo>
                  <a:lnTo>
                    <a:pt x="432" y="866"/>
                  </a:lnTo>
                  <a:lnTo>
                    <a:pt x="453" y="864"/>
                  </a:lnTo>
                  <a:lnTo>
                    <a:pt x="474" y="863"/>
                  </a:lnTo>
                  <a:lnTo>
                    <a:pt x="495" y="860"/>
                  </a:lnTo>
                  <a:lnTo>
                    <a:pt x="514" y="856"/>
                  </a:lnTo>
                  <a:lnTo>
                    <a:pt x="535" y="853"/>
                  </a:lnTo>
                  <a:lnTo>
                    <a:pt x="555" y="847"/>
                  </a:lnTo>
                  <a:lnTo>
                    <a:pt x="576" y="841"/>
                  </a:lnTo>
                  <a:lnTo>
                    <a:pt x="595" y="833"/>
                  </a:lnTo>
                  <a:lnTo>
                    <a:pt x="615" y="825"/>
                  </a:lnTo>
                  <a:lnTo>
                    <a:pt x="633" y="816"/>
                  </a:lnTo>
                  <a:lnTo>
                    <a:pt x="651" y="806"/>
                  </a:lnTo>
                  <a:lnTo>
                    <a:pt x="669" y="794"/>
                  </a:lnTo>
                  <a:lnTo>
                    <a:pt x="688" y="781"/>
                  </a:lnTo>
                  <a:lnTo>
                    <a:pt x="705" y="768"/>
                  </a:lnTo>
                  <a:lnTo>
                    <a:pt x="721" y="754"/>
                  </a:lnTo>
                  <a:lnTo>
                    <a:pt x="737" y="738"/>
                  </a:lnTo>
                  <a:lnTo>
                    <a:pt x="737" y="7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1" name="Freeform 119"/>
            <p:cNvSpPr>
              <a:spLocks/>
            </p:cNvSpPr>
            <p:nvPr userDrawn="1"/>
          </p:nvSpPr>
          <p:spPr bwMode="auto">
            <a:xfrm>
              <a:off x="1775" y="840"/>
              <a:ext cx="196" cy="196"/>
            </a:xfrm>
            <a:custGeom>
              <a:avLst/>
              <a:gdLst>
                <a:gd name="T0" fmla="*/ 682 w 783"/>
                <a:gd name="T1" fmla="*/ 654 h 783"/>
                <a:gd name="T2" fmla="*/ 718 w 783"/>
                <a:gd name="T3" fmla="*/ 608 h 783"/>
                <a:gd name="T4" fmla="*/ 746 w 783"/>
                <a:gd name="T5" fmla="*/ 557 h 783"/>
                <a:gd name="T6" fmla="*/ 767 w 783"/>
                <a:gd name="T7" fmla="*/ 503 h 783"/>
                <a:gd name="T8" fmla="*/ 779 w 783"/>
                <a:gd name="T9" fmla="*/ 449 h 783"/>
                <a:gd name="T10" fmla="*/ 783 w 783"/>
                <a:gd name="T11" fmla="*/ 393 h 783"/>
                <a:gd name="T12" fmla="*/ 779 w 783"/>
                <a:gd name="T13" fmla="*/ 335 h 783"/>
                <a:gd name="T14" fmla="*/ 767 w 783"/>
                <a:gd name="T15" fmla="*/ 281 h 783"/>
                <a:gd name="T16" fmla="*/ 746 w 783"/>
                <a:gd name="T17" fmla="*/ 227 h 783"/>
                <a:gd name="T18" fmla="*/ 718 w 783"/>
                <a:gd name="T19" fmla="*/ 176 h 783"/>
                <a:gd name="T20" fmla="*/ 682 w 783"/>
                <a:gd name="T21" fmla="*/ 129 h 783"/>
                <a:gd name="T22" fmla="*/ 654 w 783"/>
                <a:gd name="T23" fmla="*/ 101 h 783"/>
                <a:gd name="T24" fmla="*/ 607 w 783"/>
                <a:gd name="T25" fmla="*/ 66 h 783"/>
                <a:gd name="T26" fmla="*/ 556 w 783"/>
                <a:gd name="T27" fmla="*/ 37 h 783"/>
                <a:gd name="T28" fmla="*/ 503 w 783"/>
                <a:gd name="T29" fmla="*/ 16 h 783"/>
                <a:gd name="T30" fmla="*/ 448 w 783"/>
                <a:gd name="T31" fmla="*/ 4 h 783"/>
                <a:gd name="T32" fmla="*/ 390 w 783"/>
                <a:gd name="T33" fmla="*/ 0 h 783"/>
                <a:gd name="T34" fmla="*/ 334 w 783"/>
                <a:gd name="T35" fmla="*/ 4 h 783"/>
                <a:gd name="T36" fmla="*/ 280 w 783"/>
                <a:gd name="T37" fmla="*/ 16 h 783"/>
                <a:gd name="T38" fmla="*/ 226 w 783"/>
                <a:gd name="T39" fmla="*/ 37 h 783"/>
                <a:gd name="T40" fmla="*/ 175 w 783"/>
                <a:gd name="T41" fmla="*/ 66 h 783"/>
                <a:gd name="T42" fmla="*/ 129 w 783"/>
                <a:gd name="T43" fmla="*/ 101 h 783"/>
                <a:gd name="T44" fmla="*/ 100 w 783"/>
                <a:gd name="T45" fmla="*/ 129 h 783"/>
                <a:gd name="T46" fmla="*/ 63 w 783"/>
                <a:gd name="T47" fmla="*/ 176 h 783"/>
                <a:gd name="T48" fmla="*/ 36 w 783"/>
                <a:gd name="T49" fmla="*/ 227 h 783"/>
                <a:gd name="T50" fmla="*/ 15 w 783"/>
                <a:gd name="T51" fmla="*/ 281 h 783"/>
                <a:gd name="T52" fmla="*/ 3 w 783"/>
                <a:gd name="T53" fmla="*/ 335 h 783"/>
                <a:gd name="T54" fmla="*/ 0 w 783"/>
                <a:gd name="T55" fmla="*/ 393 h 783"/>
                <a:gd name="T56" fmla="*/ 3 w 783"/>
                <a:gd name="T57" fmla="*/ 449 h 783"/>
                <a:gd name="T58" fmla="*/ 15 w 783"/>
                <a:gd name="T59" fmla="*/ 503 h 783"/>
                <a:gd name="T60" fmla="*/ 36 w 783"/>
                <a:gd name="T61" fmla="*/ 557 h 783"/>
                <a:gd name="T62" fmla="*/ 63 w 783"/>
                <a:gd name="T63" fmla="*/ 608 h 783"/>
                <a:gd name="T64" fmla="*/ 100 w 783"/>
                <a:gd name="T65" fmla="*/ 654 h 783"/>
                <a:gd name="T66" fmla="*/ 129 w 783"/>
                <a:gd name="T67" fmla="*/ 683 h 783"/>
                <a:gd name="T68" fmla="*/ 175 w 783"/>
                <a:gd name="T69" fmla="*/ 718 h 783"/>
                <a:gd name="T70" fmla="*/ 226 w 783"/>
                <a:gd name="T71" fmla="*/ 747 h 783"/>
                <a:gd name="T72" fmla="*/ 280 w 783"/>
                <a:gd name="T73" fmla="*/ 768 h 783"/>
                <a:gd name="T74" fmla="*/ 334 w 783"/>
                <a:gd name="T75" fmla="*/ 780 h 783"/>
                <a:gd name="T76" fmla="*/ 390 w 783"/>
                <a:gd name="T77" fmla="*/ 783 h 783"/>
                <a:gd name="T78" fmla="*/ 448 w 783"/>
                <a:gd name="T79" fmla="*/ 780 h 783"/>
                <a:gd name="T80" fmla="*/ 503 w 783"/>
                <a:gd name="T81" fmla="*/ 768 h 783"/>
                <a:gd name="T82" fmla="*/ 556 w 783"/>
                <a:gd name="T83" fmla="*/ 747 h 783"/>
                <a:gd name="T84" fmla="*/ 607 w 783"/>
                <a:gd name="T85" fmla="*/ 718 h 783"/>
                <a:gd name="T86" fmla="*/ 654 w 783"/>
                <a:gd name="T87" fmla="*/ 6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668" y="669"/>
                  </a:moveTo>
                  <a:lnTo>
                    <a:pt x="668" y="669"/>
                  </a:lnTo>
                  <a:lnTo>
                    <a:pt x="682" y="654"/>
                  </a:lnTo>
                  <a:lnTo>
                    <a:pt x="695" y="639"/>
                  </a:lnTo>
                  <a:lnTo>
                    <a:pt x="707" y="623"/>
                  </a:lnTo>
                  <a:lnTo>
                    <a:pt x="718" y="608"/>
                  </a:lnTo>
                  <a:lnTo>
                    <a:pt x="728" y="591"/>
                  </a:lnTo>
                  <a:lnTo>
                    <a:pt x="738" y="574"/>
                  </a:lnTo>
                  <a:lnTo>
                    <a:pt x="746" y="557"/>
                  </a:lnTo>
                  <a:lnTo>
                    <a:pt x="754" y="540"/>
                  </a:lnTo>
                  <a:lnTo>
                    <a:pt x="761" y="522"/>
                  </a:lnTo>
                  <a:lnTo>
                    <a:pt x="767" y="503"/>
                  </a:lnTo>
                  <a:lnTo>
                    <a:pt x="771" y="485"/>
                  </a:lnTo>
                  <a:lnTo>
                    <a:pt x="775" y="467"/>
                  </a:lnTo>
                  <a:lnTo>
                    <a:pt x="779" y="449"/>
                  </a:lnTo>
                  <a:lnTo>
                    <a:pt x="781" y="429"/>
                  </a:lnTo>
                  <a:lnTo>
                    <a:pt x="783" y="411"/>
                  </a:lnTo>
                  <a:lnTo>
                    <a:pt x="783" y="393"/>
                  </a:lnTo>
                  <a:lnTo>
                    <a:pt x="783" y="373"/>
                  </a:lnTo>
                  <a:lnTo>
                    <a:pt x="781" y="355"/>
                  </a:lnTo>
                  <a:lnTo>
                    <a:pt x="779" y="335"/>
                  </a:lnTo>
                  <a:lnTo>
                    <a:pt x="775" y="317"/>
                  </a:lnTo>
                  <a:lnTo>
                    <a:pt x="771" y="299"/>
                  </a:lnTo>
                  <a:lnTo>
                    <a:pt x="767" y="281"/>
                  </a:lnTo>
                  <a:lnTo>
                    <a:pt x="761" y="262"/>
                  </a:lnTo>
                  <a:lnTo>
                    <a:pt x="754" y="244"/>
                  </a:lnTo>
                  <a:lnTo>
                    <a:pt x="746" y="227"/>
                  </a:lnTo>
                  <a:lnTo>
                    <a:pt x="738" y="210"/>
                  </a:lnTo>
                  <a:lnTo>
                    <a:pt x="728" y="193"/>
                  </a:lnTo>
                  <a:lnTo>
                    <a:pt x="718" y="176"/>
                  </a:lnTo>
                  <a:lnTo>
                    <a:pt x="707" y="161"/>
                  </a:lnTo>
                  <a:lnTo>
                    <a:pt x="695" y="145"/>
                  </a:lnTo>
                  <a:lnTo>
                    <a:pt x="682" y="129"/>
                  </a:lnTo>
                  <a:lnTo>
                    <a:pt x="668" y="115"/>
                  </a:lnTo>
                  <a:lnTo>
                    <a:pt x="668" y="115"/>
                  </a:lnTo>
                  <a:lnTo>
                    <a:pt x="654" y="101"/>
                  </a:lnTo>
                  <a:lnTo>
                    <a:pt x="638" y="88"/>
                  </a:lnTo>
                  <a:lnTo>
                    <a:pt x="622" y="76"/>
                  </a:lnTo>
                  <a:lnTo>
                    <a:pt x="607" y="66"/>
                  </a:lnTo>
                  <a:lnTo>
                    <a:pt x="590" y="55"/>
                  </a:lnTo>
                  <a:lnTo>
                    <a:pt x="573" y="45"/>
                  </a:lnTo>
                  <a:lnTo>
                    <a:pt x="556" y="37"/>
                  </a:lnTo>
                  <a:lnTo>
                    <a:pt x="539" y="29"/>
                  </a:lnTo>
                  <a:lnTo>
                    <a:pt x="521" y="23"/>
                  </a:lnTo>
                  <a:lnTo>
                    <a:pt x="503" y="16"/>
                  </a:lnTo>
                  <a:lnTo>
                    <a:pt x="484" y="12"/>
                  </a:lnTo>
                  <a:lnTo>
                    <a:pt x="466" y="8"/>
                  </a:lnTo>
                  <a:lnTo>
                    <a:pt x="448" y="4"/>
                  </a:lnTo>
                  <a:lnTo>
                    <a:pt x="428" y="2"/>
                  </a:lnTo>
                  <a:lnTo>
                    <a:pt x="410" y="0"/>
                  </a:lnTo>
                  <a:lnTo>
                    <a:pt x="390" y="0"/>
                  </a:lnTo>
                  <a:lnTo>
                    <a:pt x="372" y="0"/>
                  </a:lnTo>
                  <a:lnTo>
                    <a:pt x="354" y="2"/>
                  </a:lnTo>
                  <a:lnTo>
                    <a:pt x="334" y="4"/>
                  </a:lnTo>
                  <a:lnTo>
                    <a:pt x="316" y="8"/>
                  </a:lnTo>
                  <a:lnTo>
                    <a:pt x="298" y="12"/>
                  </a:lnTo>
                  <a:lnTo>
                    <a:pt x="280" y="16"/>
                  </a:lnTo>
                  <a:lnTo>
                    <a:pt x="261" y="23"/>
                  </a:lnTo>
                  <a:lnTo>
                    <a:pt x="243" y="29"/>
                  </a:lnTo>
                  <a:lnTo>
                    <a:pt x="226" y="37"/>
                  </a:lnTo>
                  <a:lnTo>
                    <a:pt x="209" y="45"/>
                  </a:lnTo>
                  <a:lnTo>
                    <a:pt x="192" y="55"/>
                  </a:lnTo>
                  <a:lnTo>
                    <a:pt x="175" y="66"/>
                  </a:lnTo>
                  <a:lnTo>
                    <a:pt x="160" y="76"/>
                  </a:lnTo>
                  <a:lnTo>
                    <a:pt x="144" y="88"/>
                  </a:lnTo>
                  <a:lnTo>
                    <a:pt x="129" y="101"/>
                  </a:lnTo>
                  <a:lnTo>
                    <a:pt x="114" y="115"/>
                  </a:lnTo>
                  <a:lnTo>
                    <a:pt x="114" y="115"/>
                  </a:lnTo>
                  <a:lnTo>
                    <a:pt x="100" y="129"/>
                  </a:lnTo>
                  <a:lnTo>
                    <a:pt x="87" y="145"/>
                  </a:lnTo>
                  <a:lnTo>
                    <a:pt x="75" y="161"/>
                  </a:lnTo>
                  <a:lnTo>
                    <a:pt x="63" y="176"/>
                  </a:lnTo>
                  <a:lnTo>
                    <a:pt x="54" y="193"/>
                  </a:lnTo>
                  <a:lnTo>
                    <a:pt x="44" y="210"/>
                  </a:lnTo>
                  <a:lnTo>
                    <a:pt x="36" y="227"/>
                  </a:lnTo>
                  <a:lnTo>
                    <a:pt x="28" y="244"/>
                  </a:lnTo>
                  <a:lnTo>
                    <a:pt x="22" y="262"/>
                  </a:lnTo>
                  <a:lnTo>
                    <a:pt x="15" y="281"/>
                  </a:lnTo>
                  <a:lnTo>
                    <a:pt x="11" y="299"/>
                  </a:lnTo>
                  <a:lnTo>
                    <a:pt x="6" y="317"/>
                  </a:lnTo>
                  <a:lnTo>
                    <a:pt x="3" y="335"/>
                  </a:lnTo>
                  <a:lnTo>
                    <a:pt x="1" y="355"/>
                  </a:lnTo>
                  <a:lnTo>
                    <a:pt x="0" y="373"/>
                  </a:lnTo>
                  <a:lnTo>
                    <a:pt x="0" y="393"/>
                  </a:lnTo>
                  <a:lnTo>
                    <a:pt x="0" y="411"/>
                  </a:lnTo>
                  <a:lnTo>
                    <a:pt x="1" y="429"/>
                  </a:lnTo>
                  <a:lnTo>
                    <a:pt x="3" y="449"/>
                  </a:lnTo>
                  <a:lnTo>
                    <a:pt x="6" y="467"/>
                  </a:lnTo>
                  <a:lnTo>
                    <a:pt x="11" y="485"/>
                  </a:lnTo>
                  <a:lnTo>
                    <a:pt x="15" y="503"/>
                  </a:lnTo>
                  <a:lnTo>
                    <a:pt x="22" y="522"/>
                  </a:lnTo>
                  <a:lnTo>
                    <a:pt x="28" y="540"/>
                  </a:lnTo>
                  <a:lnTo>
                    <a:pt x="36" y="557"/>
                  </a:lnTo>
                  <a:lnTo>
                    <a:pt x="44" y="574"/>
                  </a:lnTo>
                  <a:lnTo>
                    <a:pt x="54" y="591"/>
                  </a:lnTo>
                  <a:lnTo>
                    <a:pt x="63" y="608"/>
                  </a:lnTo>
                  <a:lnTo>
                    <a:pt x="75" y="623"/>
                  </a:lnTo>
                  <a:lnTo>
                    <a:pt x="87" y="639"/>
                  </a:lnTo>
                  <a:lnTo>
                    <a:pt x="100" y="654"/>
                  </a:lnTo>
                  <a:lnTo>
                    <a:pt x="114" y="669"/>
                  </a:lnTo>
                  <a:lnTo>
                    <a:pt x="114" y="669"/>
                  </a:lnTo>
                  <a:lnTo>
                    <a:pt x="129" y="683"/>
                  </a:lnTo>
                  <a:lnTo>
                    <a:pt x="144" y="696"/>
                  </a:lnTo>
                  <a:lnTo>
                    <a:pt x="160" y="708"/>
                  </a:lnTo>
                  <a:lnTo>
                    <a:pt x="175" y="718"/>
                  </a:lnTo>
                  <a:lnTo>
                    <a:pt x="192" y="729"/>
                  </a:lnTo>
                  <a:lnTo>
                    <a:pt x="209" y="739"/>
                  </a:lnTo>
                  <a:lnTo>
                    <a:pt x="226" y="747"/>
                  </a:lnTo>
                  <a:lnTo>
                    <a:pt x="243" y="755"/>
                  </a:lnTo>
                  <a:lnTo>
                    <a:pt x="261" y="761"/>
                  </a:lnTo>
                  <a:lnTo>
                    <a:pt x="280" y="768"/>
                  </a:lnTo>
                  <a:lnTo>
                    <a:pt x="298" y="772"/>
                  </a:lnTo>
                  <a:lnTo>
                    <a:pt x="316" y="776"/>
                  </a:lnTo>
                  <a:lnTo>
                    <a:pt x="334" y="780"/>
                  </a:lnTo>
                  <a:lnTo>
                    <a:pt x="354" y="782"/>
                  </a:lnTo>
                  <a:lnTo>
                    <a:pt x="372" y="783"/>
                  </a:lnTo>
                  <a:lnTo>
                    <a:pt x="390" y="783"/>
                  </a:lnTo>
                  <a:lnTo>
                    <a:pt x="410" y="783"/>
                  </a:lnTo>
                  <a:lnTo>
                    <a:pt x="428" y="782"/>
                  </a:lnTo>
                  <a:lnTo>
                    <a:pt x="448" y="780"/>
                  </a:lnTo>
                  <a:lnTo>
                    <a:pt x="466" y="776"/>
                  </a:lnTo>
                  <a:lnTo>
                    <a:pt x="484" y="772"/>
                  </a:lnTo>
                  <a:lnTo>
                    <a:pt x="503" y="768"/>
                  </a:lnTo>
                  <a:lnTo>
                    <a:pt x="521" y="761"/>
                  </a:lnTo>
                  <a:lnTo>
                    <a:pt x="539" y="755"/>
                  </a:lnTo>
                  <a:lnTo>
                    <a:pt x="556" y="747"/>
                  </a:lnTo>
                  <a:lnTo>
                    <a:pt x="573" y="739"/>
                  </a:lnTo>
                  <a:lnTo>
                    <a:pt x="590" y="729"/>
                  </a:lnTo>
                  <a:lnTo>
                    <a:pt x="607" y="718"/>
                  </a:lnTo>
                  <a:lnTo>
                    <a:pt x="622" y="708"/>
                  </a:lnTo>
                  <a:lnTo>
                    <a:pt x="638" y="696"/>
                  </a:lnTo>
                  <a:lnTo>
                    <a:pt x="654" y="683"/>
                  </a:lnTo>
                  <a:lnTo>
                    <a:pt x="668" y="669"/>
                  </a:lnTo>
                  <a:lnTo>
                    <a:pt x="668" y="6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2" name="Freeform 120"/>
            <p:cNvSpPr>
              <a:spLocks/>
            </p:cNvSpPr>
            <p:nvPr userDrawn="1"/>
          </p:nvSpPr>
          <p:spPr bwMode="auto">
            <a:xfrm>
              <a:off x="1606" y="1029"/>
              <a:ext cx="176" cy="176"/>
            </a:xfrm>
            <a:custGeom>
              <a:avLst/>
              <a:gdLst>
                <a:gd name="T0" fmla="*/ 91 w 703"/>
                <a:gd name="T1" fmla="*/ 116 h 701"/>
                <a:gd name="T2" fmla="*/ 59 w 703"/>
                <a:gd name="T3" fmla="*/ 158 h 701"/>
                <a:gd name="T4" fmla="*/ 33 w 703"/>
                <a:gd name="T5" fmla="*/ 204 h 701"/>
                <a:gd name="T6" fmla="*/ 16 w 703"/>
                <a:gd name="T7" fmla="*/ 251 h 701"/>
                <a:gd name="T8" fmla="*/ 4 w 703"/>
                <a:gd name="T9" fmla="*/ 300 h 701"/>
                <a:gd name="T10" fmla="*/ 0 w 703"/>
                <a:gd name="T11" fmla="*/ 351 h 701"/>
                <a:gd name="T12" fmla="*/ 4 w 703"/>
                <a:gd name="T13" fmla="*/ 402 h 701"/>
                <a:gd name="T14" fmla="*/ 16 w 703"/>
                <a:gd name="T15" fmla="*/ 451 h 701"/>
                <a:gd name="T16" fmla="*/ 33 w 703"/>
                <a:gd name="T17" fmla="*/ 498 h 701"/>
                <a:gd name="T18" fmla="*/ 59 w 703"/>
                <a:gd name="T19" fmla="*/ 544 h 701"/>
                <a:gd name="T20" fmla="*/ 91 w 703"/>
                <a:gd name="T21" fmla="*/ 585 h 701"/>
                <a:gd name="T22" fmla="*/ 116 w 703"/>
                <a:gd name="T23" fmla="*/ 611 h 701"/>
                <a:gd name="T24" fmla="*/ 159 w 703"/>
                <a:gd name="T25" fmla="*/ 644 h 701"/>
                <a:gd name="T26" fmla="*/ 204 w 703"/>
                <a:gd name="T27" fmla="*/ 669 h 701"/>
                <a:gd name="T28" fmla="*/ 252 w 703"/>
                <a:gd name="T29" fmla="*/ 687 h 701"/>
                <a:gd name="T30" fmla="*/ 301 w 703"/>
                <a:gd name="T31" fmla="*/ 699 h 701"/>
                <a:gd name="T32" fmla="*/ 352 w 703"/>
                <a:gd name="T33" fmla="*/ 701 h 701"/>
                <a:gd name="T34" fmla="*/ 403 w 703"/>
                <a:gd name="T35" fmla="*/ 699 h 701"/>
                <a:gd name="T36" fmla="*/ 452 w 703"/>
                <a:gd name="T37" fmla="*/ 687 h 701"/>
                <a:gd name="T38" fmla="*/ 499 w 703"/>
                <a:gd name="T39" fmla="*/ 669 h 701"/>
                <a:gd name="T40" fmla="*/ 545 w 703"/>
                <a:gd name="T41" fmla="*/ 644 h 701"/>
                <a:gd name="T42" fmla="*/ 587 w 703"/>
                <a:gd name="T43" fmla="*/ 611 h 701"/>
                <a:gd name="T44" fmla="*/ 613 w 703"/>
                <a:gd name="T45" fmla="*/ 585 h 701"/>
                <a:gd name="T46" fmla="*/ 645 w 703"/>
                <a:gd name="T47" fmla="*/ 544 h 701"/>
                <a:gd name="T48" fmla="*/ 670 w 703"/>
                <a:gd name="T49" fmla="*/ 498 h 701"/>
                <a:gd name="T50" fmla="*/ 688 w 703"/>
                <a:gd name="T51" fmla="*/ 451 h 701"/>
                <a:gd name="T52" fmla="*/ 700 w 703"/>
                <a:gd name="T53" fmla="*/ 402 h 701"/>
                <a:gd name="T54" fmla="*/ 703 w 703"/>
                <a:gd name="T55" fmla="*/ 351 h 701"/>
                <a:gd name="T56" fmla="*/ 700 w 703"/>
                <a:gd name="T57" fmla="*/ 300 h 701"/>
                <a:gd name="T58" fmla="*/ 688 w 703"/>
                <a:gd name="T59" fmla="*/ 251 h 701"/>
                <a:gd name="T60" fmla="*/ 670 w 703"/>
                <a:gd name="T61" fmla="*/ 204 h 701"/>
                <a:gd name="T62" fmla="*/ 645 w 703"/>
                <a:gd name="T63" fmla="*/ 158 h 701"/>
                <a:gd name="T64" fmla="*/ 613 w 703"/>
                <a:gd name="T65" fmla="*/ 116 h 701"/>
                <a:gd name="T66" fmla="*/ 587 w 703"/>
                <a:gd name="T67" fmla="*/ 90 h 701"/>
                <a:gd name="T68" fmla="*/ 545 w 703"/>
                <a:gd name="T69" fmla="*/ 58 h 701"/>
                <a:gd name="T70" fmla="*/ 499 w 703"/>
                <a:gd name="T71" fmla="*/ 33 h 701"/>
                <a:gd name="T72" fmla="*/ 452 w 703"/>
                <a:gd name="T73" fmla="*/ 15 h 701"/>
                <a:gd name="T74" fmla="*/ 403 w 703"/>
                <a:gd name="T75" fmla="*/ 3 h 701"/>
                <a:gd name="T76" fmla="*/ 352 w 703"/>
                <a:gd name="T77" fmla="*/ 0 h 701"/>
                <a:gd name="T78" fmla="*/ 301 w 703"/>
                <a:gd name="T79" fmla="*/ 3 h 701"/>
                <a:gd name="T80" fmla="*/ 252 w 703"/>
                <a:gd name="T81" fmla="*/ 15 h 701"/>
                <a:gd name="T82" fmla="*/ 204 w 703"/>
                <a:gd name="T83" fmla="*/ 33 h 701"/>
                <a:gd name="T84" fmla="*/ 159 w 703"/>
                <a:gd name="T85" fmla="*/ 58 h 701"/>
                <a:gd name="T86" fmla="*/ 116 w 703"/>
                <a:gd name="T87" fmla="*/ 9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3" h="701">
                  <a:moveTo>
                    <a:pt x="103" y="103"/>
                  </a:moveTo>
                  <a:lnTo>
                    <a:pt x="103" y="103"/>
                  </a:lnTo>
                  <a:lnTo>
                    <a:pt x="91" y="116"/>
                  </a:lnTo>
                  <a:lnTo>
                    <a:pt x="80" y="129"/>
                  </a:lnTo>
                  <a:lnTo>
                    <a:pt x="69" y="144"/>
                  </a:lnTo>
                  <a:lnTo>
                    <a:pt x="59" y="158"/>
                  </a:lnTo>
                  <a:lnTo>
                    <a:pt x="50" y="172"/>
                  </a:lnTo>
                  <a:lnTo>
                    <a:pt x="41" y="188"/>
                  </a:lnTo>
                  <a:lnTo>
                    <a:pt x="33" y="204"/>
                  </a:lnTo>
                  <a:lnTo>
                    <a:pt x="26" y="219"/>
                  </a:lnTo>
                  <a:lnTo>
                    <a:pt x="21" y="235"/>
                  </a:lnTo>
                  <a:lnTo>
                    <a:pt x="16" y="251"/>
                  </a:lnTo>
                  <a:lnTo>
                    <a:pt x="11" y="267"/>
                  </a:lnTo>
                  <a:lnTo>
                    <a:pt x="7" y="284"/>
                  </a:lnTo>
                  <a:lnTo>
                    <a:pt x="4" y="300"/>
                  </a:lnTo>
                  <a:lnTo>
                    <a:pt x="3" y="317"/>
                  </a:lnTo>
                  <a:lnTo>
                    <a:pt x="2" y="334"/>
                  </a:lnTo>
                  <a:lnTo>
                    <a:pt x="0" y="351"/>
                  </a:lnTo>
                  <a:lnTo>
                    <a:pt x="2" y="368"/>
                  </a:lnTo>
                  <a:lnTo>
                    <a:pt x="3" y="385"/>
                  </a:lnTo>
                  <a:lnTo>
                    <a:pt x="4" y="402"/>
                  </a:lnTo>
                  <a:lnTo>
                    <a:pt x="7" y="417"/>
                  </a:lnTo>
                  <a:lnTo>
                    <a:pt x="11" y="434"/>
                  </a:lnTo>
                  <a:lnTo>
                    <a:pt x="16" y="451"/>
                  </a:lnTo>
                  <a:lnTo>
                    <a:pt x="21" y="467"/>
                  </a:lnTo>
                  <a:lnTo>
                    <a:pt x="26" y="482"/>
                  </a:lnTo>
                  <a:lnTo>
                    <a:pt x="33" y="498"/>
                  </a:lnTo>
                  <a:lnTo>
                    <a:pt x="41" y="514"/>
                  </a:lnTo>
                  <a:lnTo>
                    <a:pt x="50" y="529"/>
                  </a:lnTo>
                  <a:lnTo>
                    <a:pt x="59" y="544"/>
                  </a:lnTo>
                  <a:lnTo>
                    <a:pt x="69" y="558"/>
                  </a:lnTo>
                  <a:lnTo>
                    <a:pt x="80" y="572"/>
                  </a:lnTo>
                  <a:lnTo>
                    <a:pt x="91" y="585"/>
                  </a:lnTo>
                  <a:lnTo>
                    <a:pt x="103" y="600"/>
                  </a:lnTo>
                  <a:lnTo>
                    <a:pt x="103" y="600"/>
                  </a:lnTo>
                  <a:lnTo>
                    <a:pt x="116" y="611"/>
                  </a:lnTo>
                  <a:lnTo>
                    <a:pt x="131" y="623"/>
                  </a:lnTo>
                  <a:lnTo>
                    <a:pt x="145" y="634"/>
                  </a:lnTo>
                  <a:lnTo>
                    <a:pt x="159" y="644"/>
                  </a:lnTo>
                  <a:lnTo>
                    <a:pt x="174" y="653"/>
                  </a:lnTo>
                  <a:lnTo>
                    <a:pt x="189" y="662"/>
                  </a:lnTo>
                  <a:lnTo>
                    <a:pt x="204" y="669"/>
                  </a:lnTo>
                  <a:lnTo>
                    <a:pt x="220" y="677"/>
                  </a:lnTo>
                  <a:lnTo>
                    <a:pt x="236" y="682"/>
                  </a:lnTo>
                  <a:lnTo>
                    <a:pt x="252" y="687"/>
                  </a:lnTo>
                  <a:lnTo>
                    <a:pt x="269" y="692"/>
                  </a:lnTo>
                  <a:lnTo>
                    <a:pt x="284" y="696"/>
                  </a:lnTo>
                  <a:lnTo>
                    <a:pt x="301" y="699"/>
                  </a:lnTo>
                  <a:lnTo>
                    <a:pt x="318" y="700"/>
                  </a:lnTo>
                  <a:lnTo>
                    <a:pt x="335" y="701"/>
                  </a:lnTo>
                  <a:lnTo>
                    <a:pt x="352" y="701"/>
                  </a:lnTo>
                  <a:lnTo>
                    <a:pt x="369" y="701"/>
                  </a:lnTo>
                  <a:lnTo>
                    <a:pt x="386" y="700"/>
                  </a:lnTo>
                  <a:lnTo>
                    <a:pt x="403" y="699"/>
                  </a:lnTo>
                  <a:lnTo>
                    <a:pt x="419" y="696"/>
                  </a:lnTo>
                  <a:lnTo>
                    <a:pt x="435" y="692"/>
                  </a:lnTo>
                  <a:lnTo>
                    <a:pt x="452" y="687"/>
                  </a:lnTo>
                  <a:lnTo>
                    <a:pt x="468" y="682"/>
                  </a:lnTo>
                  <a:lnTo>
                    <a:pt x="484" y="677"/>
                  </a:lnTo>
                  <a:lnTo>
                    <a:pt x="499" y="669"/>
                  </a:lnTo>
                  <a:lnTo>
                    <a:pt x="515" y="662"/>
                  </a:lnTo>
                  <a:lnTo>
                    <a:pt x="531" y="653"/>
                  </a:lnTo>
                  <a:lnTo>
                    <a:pt x="545" y="644"/>
                  </a:lnTo>
                  <a:lnTo>
                    <a:pt x="559" y="634"/>
                  </a:lnTo>
                  <a:lnTo>
                    <a:pt x="574" y="623"/>
                  </a:lnTo>
                  <a:lnTo>
                    <a:pt x="587" y="611"/>
                  </a:lnTo>
                  <a:lnTo>
                    <a:pt x="600" y="600"/>
                  </a:lnTo>
                  <a:lnTo>
                    <a:pt x="600" y="600"/>
                  </a:lnTo>
                  <a:lnTo>
                    <a:pt x="613" y="585"/>
                  </a:lnTo>
                  <a:lnTo>
                    <a:pt x="624" y="572"/>
                  </a:lnTo>
                  <a:lnTo>
                    <a:pt x="635" y="558"/>
                  </a:lnTo>
                  <a:lnTo>
                    <a:pt x="645" y="544"/>
                  </a:lnTo>
                  <a:lnTo>
                    <a:pt x="654" y="529"/>
                  </a:lnTo>
                  <a:lnTo>
                    <a:pt x="662" y="514"/>
                  </a:lnTo>
                  <a:lnTo>
                    <a:pt x="670" y="498"/>
                  </a:lnTo>
                  <a:lnTo>
                    <a:pt x="678" y="482"/>
                  </a:lnTo>
                  <a:lnTo>
                    <a:pt x="683" y="467"/>
                  </a:lnTo>
                  <a:lnTo>
                    <a:pt x="688" y="451"/>
                  </a:lnTo>
                  <a:lnTo>
                    <a:pt x="693" y="434"/>
                  </a:lnTo>
                  <a:lnTo>
                    <a:pt x="696" y="417"/>
                  </a:lnTo>
                  <a:lnTo>
                    <a:pt x="700" y="402"/>
                  </a:lnTo>
                  <a:lnTo>
                    <a:pt x="701" y="385"/>
                  </a:lnTo>
                  <a:lnTo>
                    <a:pt x="703" y="368"/>
                  </a:lnTo>
                  <a:lnTo>
                    <a:pt x="703" y="351"/>
                  </a:lnTo>
                  <a:lnTo>
                    <a:pt x="703" y="334"/>
                  </a:lnTo>
                  <a:lnTo>
                    <a:pt x="701" y="317"/>
                  </a:lnTo>
                  <a:lnTo>
                    <a:pt x="700" y="300"/>
                  </a:lnTo>
                  <a:lnTo>
                    <a:pt x="696" y="284"/>
                  </a:lnTo>
                  <a:lnTo>
                    <a:pt x="693" y="267"/>
                  </a:lnTo>
                  <a:lnTo>
                    <a:pt x="688" y="251"/>
                  </a:lnTo>
                  <a:lnTo>
                    <a:pt x="683" y="235"/>
                  </a:lnTo>
                  <a:lnTo>
                    <a:pt x="678" y="219"/>
                  </a:lnTo>
                  <a:lnTo>
                    <a:pt x="670" y="204"/>
                  </a:lnTo>
                  <a:lnTo>
                    <a:pt x="662" y="188"/>
                  </a:lnTo>
                  <a:lnTo>
                    <a:pt x="654" y="172"/>
                  </a:lnTo>
                  <a:lnTo>
                    <a:pt x="645" y="158"/>
                  </a:lnTo>
                  <a:lnTo>
                    <a:pt x="635" y="144"/>
                  </a:lnTo>
                  <a:lnTo>
                    <a:pt x="624" y="129"/>
                  </a:lnTo>
                  <a:lnTo>
                    <a:pt x="613" y="116"/>
                  </a:lnTo>
                  <a:lnTo>
                    <a:pt x="600" y="103"/>
                  </a:lnTo>
                  <a:lnTo>
                    <a:pt x="600" y="103"/>
                  </a:lnTo>
                  <a:lnTo>
                    <a:pt x="587" y="90"/>
                  </a:lnTo>
                  <a:lnTo>
                    <a:pt x="574" y="79"/>
                  </a:lnTo>
                  <a:lnTo>
                    <a:pt x="559" y="68"/>
                  </a:lnTo>
                  <a:lnTo>
                    <a:pt x="545" y="58"/>
                  </a:lnTo>
                  <a:lnTo>
                    <a:pt x="531" y="49"/>
                  </a:lnTo>
                  <a:lnTo>
                    <a:pt x="515" y="39"/>
                  </a:lnTo>
                  <a:lnTo>
                    <a:pt x="499" y="33"/>
                  </a:lnTo>
                  <a:lnTo>
                    <a:pt x="484" y="25"/>
                  </a:lnTo>
                  <a:lnTo>
                    <a:pt x="468" y="20"/>
                  </a:lnTo>
                  <a:lnTo>
                    <a:pt x="452" y="15"/>
                  </a:lnTo>
                  <a:lnTo>
                    <a:pt x="435" y="10"/>
                  </a:lnTo>
                  <a:lnTo>
                    <a:pt x="419" y="7"/>
                  </a:lnTo>
                  <a:lnTo>
                    <a:pt x="403" y="3"/>
                  </a:lnTo>
                  <a:lnTo>
                    <a:pt x="386" y="2"/>
                  </a:lnTo>
                  <a:lnTo>
                    <a:pt x="369" y="0"/>
                  </a:lnTo>
                  <a:lnTo>
                    <a:pt x="352" y="0"/>
                  </a:lnTo>
                  <a:lnTo>
                    <a:pt x="335" y="0"/>
                  </a:lnTo>
                  <a:lnTo>
                    <a:pt x="318" y="2"/>
                  </a:lnTo>
                  <a:lnTo>
                    <a:pt x="301" y="3"/>
                  </a:lnTo>
                  <a:lnTo>
                    <a:pt x="284" y="7"/>
                  </a:lnTo>
                  <a:lnTo>
                    <a:pt x="269" y="10"/>
                  </a:lnTo>
                  <a:lnTo>
                    <a:pt x="252" y="15"/>
                  </a:lnTo>
                  <a:lnTo>
                    <a:pt x="236" y="20"/>
                  </a:lnTo>
                  <a:lnTo>
                    <a:pt x="220" y="25"/>
                  </a:lnTo>
                  <a:lnTo>
                    <a:pt x="204" y="33"/>
                  </a:lnTo>
                  <a:lnTo>
                    <a:pt x="189" y="39"/>
                  </a:lnTo>
                  <a:lnTo>
                    <a:pt x="174" y="49"/>
                  </a:lnTo>
                  <a:lnTo>
                    <a:pt x="159" y="58"/>
                  </a:lnTo>
                  <a:lnTo>
                    <a:pt x="145" y="68"/>
                  </a:lnTo>
                  <a:lnTo>
                    <a:pt x="131" y="79"/>
                  </a:lnTo>
                  <a:lnTo>
                    <a:pt x="116" y="90"/>
                  </a:lnTo>
                  <a:lnTo>
                    <a:pt x="103" y="103"/>
                  </a:lnTo>
                  <a:lnTo>
                    <a:pt x="103"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3" name="Freeform 121"/>
            <p:cNvSpPr>
              <a:spLocks/>
            </p:cNvSpPr>
            <p:nvPr userDrawn="1"/>
          </p:nvSpPr>
          <p:spPr bwMode="auto">
            <a:xfrm>
              <a:off x="1437" y="1218"/>
              <a:ext cx="156" cy="156"/>
            </a:xfrm>
            <a:custGeom>
              <a:avLst/>
              <a:gdLst>
                <a:gd name="T0" fmla="*/ 91 w 622"/>
                <a:gd name="T1" fmla="*/ 91 h 622"/>
                <a:gd name="T2" fmla="*/ 69 w 622"/>
                <a:gd name="T3" fmla="*/ 115 h 622"/>
                <a:gd name="T4" fmla="*/ 51 w 622"/>
                <a:gd name="T5" fmla="*/ 139 h 622"/>
                <a:gd name="T6" fmla="*/ 24 w 622"/>
                <a:gd name="T7" fmla="*/ 194 h 622"/>
                <a:gd name="T8" fmla="*/ 5 w 622"/>
                <a:gd name="T9" fmla="*/ 252 h 622"/>
                <a:gd name="T10" fmla="*/ 0 w 622"/>
                <a:gd name="T11" fmla="*/ 311 h 622"/>
                <a:gd name="T12" fmla="*/ 5 w 622"/>
                <a:gd name="T13" fmla="*/ 370 h 622"/>
                <a:gd name="T14" fmla="*/ 24 w 622"/>
                <a:gd name="T15" fmla="*/ 427 h 622"/>
                <a:gd name="T16" fmla="*/ 51 w 622"/>
                <a:gd name="T17" fmla="*/ 482 h 622"/>
                <a:gd name="T18" fmla="*/ 69 w 622"/>
                <a:gd name="T19" fmla="*/ 507 h 622"/>
                <a:gd name="T20" fmla="*/ 91 w 622"/>
                <a:gd name="T21" fmla="*/ 530 h 622"/>
                <a:gd name="T22" fmla="*/ 103 w 622"/>
                <a:gd name="T23" fmla="*/ 542 h 622"/>
                <a:gd name="T24" fmla="*/ 127 w 622"/>
                <a:gd name="T25" fmla="*/ 562 h 622"/>
                <a:gd name="T26" fmla="*/ 167 w 622"/>
                <a:gd name="T27" fmla="*/ 586 h 622"/>
                <a:gd name="T28" fmla="*/ 223 w 622"/>
                <a:gd name="T29" fmla="*/ 608 h 622"/>
                <a:gd name="T30" fmla="*/ 282 w 622"/>
                <a:gd name="T31" fmla="*/ 620 h 622"/>
                <a:gd name="T32" fmla="*/ 340 w 622"/>
                <a:gd name="T33" fmla="*/ 620 h 622"/>
                <a:gd name="T34" fmla="*/ 399 w 622"/>
                <a:gd name="T35" fmla="*/ 608 h 622"/>
                <a:gd name="T36" fmla="*/ 455 w 622"/>
                <a:gd name="T37" fmla="*/ 586 h 622"/>
                <a:gd name="T38" fmla="*/ 494 w 622"/>
                <a:gd name="T39" fmla="*/ 562 h 622"/>
                <a:gd name="T40" fmla="*/ 519 w 622"/>
                <a:gd name="T41" fmla="*/ 542 h 622"/>
                <a:gd name="T42" fmla="*/ 531 w 622"/>
                <a:gd name="T43" fmla="*/ 530 h 622"/>
                <a:gd name="T44" fmla="*/ 551 w 622"/>
                <a:gd name="T45" fmla="*/ 507 h 622"/>
                <a:gd name="T46" fmla="*/ 570 w 622"/>
                <a:gd name="T47" fmla="*/ 482 h 622"/>
                <a:gd name="T48" fmla="*/ 598 w 622"/>
                <a:gd name="T49" fmla="*/ 427 h 622"/>
                <a:gd name="T50" fmla="*/ 615 w 622"/>
                <a:gd name="T51" fmla="*/ 370 h 622"/>
                <a:gd name="T52" fmla="*/ 622 w 622"/>
                <a:gd name="T53" fmla="*/ 311 h 622"/>
                <a:gd name="T54" fmla="*/ 615 w 622"/>
                <a:gd name="T55" fmla="*/ 252 h 622"/>
                <a:gd name="T56" fmla="*/ 598 w 622"/>
                <a:gd name="T57" fmla="*/ 194 h 622"/>
                <a:gd name="T58" fmla="*/ 570 w 622"/>
                <a:gd name="T59" fmla="*/ 139 h 622"/>
                <a:gd name="T60" fmla="*/ 551 w 622"/>
                <a:gd name="T61" fmla="*/ 115 h 622"/>
                <a:gd name="T62" fmla="*/ 531 w 622"/>
                <a:gd name="T63" fmla="*/ 91 h 622"/>
                <a:gd name="T64" fmla="*/ 519 w 622"/>
                <a:gd name="T65" fmla="*/ 81 h 622"/>
                <a:gd name="T66" fmla="*/ 494 w 622"/>
                <a:gd name="T67" fmla="*/ 60 h 622"/>
                <a:gd name="T68" fmla="*/ 455 w 622"/>
                <a:gd name="T69" fmla="*/ 35 h 622"/>
                <a:gd name="T70" fmla="*/ 399 w 622"/>
                <a:gd name="T71" fmla="*/ 13 h 622"/>
                <a:gd name="T72" fmla="*/ 340 w 622"/>
                <a:gd name="T73" fmla="*/ 1 h 622"/>
                <a:gd name="T74" fmla="*/ 282 w 622"/>
                <a:gd name="T75" fmla="*/ 1 h 622"/>
                <a:gd name="T76" fmla="*/ 223 w 622"/>
                <a:gd name="T77" fmla="*/ 13 h 622"/>
                <a:gd name="T78" fmla="*/ 167 w 622"/>
                <a:gd name="T79" fmla="*/ 35 h 622"/>
                <a:gd name="T80" fmla="*/ 127 w 622"/>
                <a:gd name="T81" fmla="*/ 60 h 622"/>
                <a:gd name="T82" fmla="*/ 103 w 622"/>
                <a:gd name="T83" fmla="*/ 81 h 622"/>
                <a:gd name="T84" fmla="*/ 91 w 622"/>
                <a:gd name="T85" fmla="*/ 9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622">
                  <a:moveTo>
                    <a:pt x="91" y="91"/>
                  </a:moveTo>
                  <a:lnTo>
                    <a:pt x="91" y="91"/>
                  </a:lnTo>
                  <a:lnTo>
                    <a:pt x="80" y="103"/>
                  </a:lnTo>
                  <a:lnTo>
                    <a:pt x="69" y="115"/>
                  </a:lnTo>
                  <a:lnTo>
                    <a:pt x="60" y="128"/>
                  </a:lnTo>
                  <a:lnTo>
                    <a:pt x="51" y="139"/>
                  </a:lnTo>
                  <a:lnTo>
                    <a:pt x="35" y="167"/>
                  </a:lnTo>
                  <a:lnTo>
                    <a:pt x="24" y="194"/>
                  </a:lnTo>
                  <a:lnTo>
                    <a:pt x="13" y="223"/>
                  </a:lnTo>
                  <a:lnTo>
                    <a:pt x="5" y="252"/>
                  </a:lnTo>
                  <a:lnTo>
                    <a:pt x="2" y="281"/>
                  </a:lnTo>
                  <a:lnTo>
                    <a:pt x="0" y="311"/>
                  </a:lnTo>
                  <a:lnTo>
                    <a:pt x="2" y="340"/>
                  </a:lnTo>
                  <a:lnTo>
                    <a:pt x="5" y="370"/>
                  </a:lnTo>
                  <a:lnTo>
                    <a:pt x="13" y="399"/>
                  </a:lnTo>
                  <a:lnTo>
                    <a:pt x="24" y="427"/>
                  </a:lnTo>
                  <a:lnTo>
                    <a:pt x="35" y="455"/>
                  </a:lnTo>
                  <a:lnTo>
                    <a:pt x="51" y="482"/>
                  </a:lnTo>
                  <a:lnTo>
                    <a:pt x="60" y="494"/>
                  </a:lnTo>
                  <a:lnTo>
                    <a:pt x="69" y="507"/>
                  </a:lnTo>
                  <a:lnTo>
                    <a:pt x="80" y="519"/>
                  </a:lnTo>
                  <a:lnTo>
                    <a:pt x="91" y="530"/>
                  </a:lnTo>
                  <a:lnTo>
                    <a:pt x="91" y="530"/>
                  </a:lnTo>
                  <a:lnTo>
                    <a:pt x="103" y="542"/>
                  </a:lnTo>
                  <a:lnTo>
                    <a:pt x="115" y="551"/>
                  </a:lnTo>
                  <a:lnTo>
                    <a:pt x="127" y="562"/>
                  </a:lnTo>
                  <a:lnTo>
                    <a:pt x="140" y="571"/>
                  </a:lnTo>
                  <a:lnTo>
                    <a:pt x="167" y="586"/>
                  </a:lnTo>
                  <a:lnTo>
                    <a:pt x="194" y="598"/>
                  </a:lnTo>
                  <a:lnTo>
                    <a:pt x="223" y="608"/>
                  </a:lnTo>
                  <a:lnTo>
                    <a:pt x="252" y="616"/>
                  </a:lnTo>
                  <a:lnTo>
                    <a:pt x="282" y="620"/>
                  </a:lnTo>
                  <a:lnTo>
                    <a:pt x="310" y="622"/>
                  </a:lnTo>
                  <a:lnTo>
                    <a:pt x="340" y="620"/>
                  </a:lnTo>
                  <a:lnTo>
                    <a:pt x="370" y="616"/>
                  </a:lnTo>
                  <a:lnTo>
                    <a:pt x="399" y="608"/>
                  </a:lnTo>
                  <a:lnTo>
                    <a:pt x="428" y="598"/>
                  </a:lnTo>
                  <a:lnTo>
                    <a:pt x="455" y="586"/>
                  </a:lnTo>
                  <a:lnTo>
                    <a:pt x="482" y="571"/>
                  </a:lnTo>
                  <a:lnTo>
                    <a:pt x="494" y="562"/>
                  </a:lnTo>
                  <a:lnTo>
                    <a:pt x="507" y="551"/>
                  </a:lnTo>
                  <a:lnTo>
                    <a:pt x="519" y="542"/>
                  </a:lnTo>
                  <a:lnTo>
                    <a:pt x="531" y="530"/>
                  </a:lnTo>
                  <a:lnTo>
                    <a:pt x="531" y="530"/>
                  </a:lnTo>
                  <a:lnTo>
                    <a:pt x="541" y="519"/>
                  </a:lnTo>
                  <a:lnTo>
                    <a:pt x="551" y="507"/>
                  </a:lnTo>
                  <a:lnTo>
                    <a:pt x="562" y="494"/>
                  </a:lnTo>
                  <a:lnTo>
                    <a:pt x="570" y="482"/>
                  </a:lnTo>
                  <a:lnTo>
                    <a:pt x="585" y="455"/>
                  </a:lnTo>
                  <a:lnTo>
                    <a:pt x="598" y="427"/>
                  </a:lnTo>
                  <a:lnTo>
                    <a:pt x="609" y="399"/>
                  </a:lnTo>
                  <a:lnTo>
                    <a:pt x="615" y="370"/>
                  </a:lnTo>
                  <a:lnTo>
                    <a:pt x="621" y="340"/>
                  </a:lnTo>
                  <a:lnTo>
                    <a:pt x="622" y="311"/>
                  </a:lnTo>
                  <a:lnTo>
                    <a:pt x="621" y="281"/>
                  </a:lnTo>
                  <a:lnTo>
                    <a:pt x="615" y="252"/>
                  </a:lnTo>
                  <a:lnTo>
                    <a:pt x="609" y="223"/>
                  </a:lnTo>
                  <a:lnTo>
                    <a:pt x="598" y="194"/>
                  </a:lnTo>
                  <a:lnTo>
                    <a:pt x="585" y="167"/>
                  </a:lnTo>
                  <a:lnTo>
                    <a:pt x="570" y="139"/>
                  </a:lnTo>
                  <a:lnTo>
                    <a:pt x="562" y="128"/>
                  </a:lnTo>
                  <a:lnTo>
                    <a:pt x="551" y="115"/>
                  </a:lnTo>
                  <a:lnTo>
                    <a:pt x="541" y="103"/>
                  </a:lnTo>
                  <a:lnTo>
                    <a:pt x="531" y="91"/>
                  </a:lnTo>
                  <a:lnTo>
                    <a:pt x="531" y="91"/>
                  </a:lnTo>
                  <a:lnTo>
                    <a:pt x="519" y="81"/>
                  </a:lnTo>
                  <a:lnTo>
                    <a:pt x="507" y="70"/>
                  </a:lnTo>
                  <a:lnTo>
                    <a:pt x="494" y="60"/>
                  </a:lnTo>
                  <a:lnTo>
                    <a:pt x="482" y="51"/>
                  </a:lnTo>
                  <a:lnTo>
                    <a:pt x="455" y="35"/>
                  </a:lnTo>
                  <a:lnTo>
                    <a:pt x="428" y="24"/>
                  </a:lnTo>
                  <a:lnTo>
                    <a:pt x="399" y="13"/>
                  </a:lnTo>
                  <a:lnTo>
                    <a:pt x="370" y="7"/>
                  </a:lnTo>
                  <a:lnTo>
                    <a:pt x="340" y="1"/>
                  </a:lnTo>
                  <a:lnTo>
                    <a:pt x="310" y="0"/>
                  </a:lnTo>
                  <a:lnTo>
                    <a:pt x="282" y="1"/>
                  </a:lnTo>
                  <a:lnTo>
                    <a:pt x="252" y="7"/>
                  </a:lnTo>
                  <a:lnTo>
                    <a:pt x="223" y="13"/>
                  </a:lnTo>
                  <a:lnTo>
                    <a:pt x="194" y="24"/>
                  </a:lnTo>
                  <a:lnTo>
                    <a:pt x="167" y="35"/>
                  </a:lnTo>
                  <a:lnTo>
                    <a:pt x="140" y="51"/>
                  </a:lnTo>
                  <a:lnTo>
                    <a:pt x="127" y="60"/>
                  </a:lnTo>
                  <a:lnTo>
                    <a:pt x="115" y="70"/>
                  </a:lnTo>
                  <a:lnTo>
                    <a:pt x="103" y="81"/>
                  </a:lnTo>
                  <a:lnTo>
                    <a:pt x="91" y="91"/>
                  </a:lnTo>
                  <a:lnTo>
                    <a:pt x="9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4" name="Freeform 122"/>
            <p:cNvSpPr>
              <a:spLocks/>
            </p:cNvSpPr>
            <p:nvPr userDrawn="1"/>
          </p:nvSpPr>
          <p:spPr bwMode="auto">
            <a:xfrm>
              <a:off x="1269" y="1408"/>
              <a:ext cx="134" cy="134"/>
            </a:xfrm>
            <a:custGeom>
              <a:avLst/>
              <a:gdLst>
                <a:gd name="T0" fmla="*/ 460 w 540"/>
                <a:gd name="T1" fmla="*/ 79 h 539"/>
                <a:gd name="T2" fmla="*/ 419 w 540"/>
                <a:gd name="T3" fmla="*/ 44 h 539"/>
                <a:gd name="T4" fmla="*/ 372 w 540"/>
                <a:gd name="T5" fmla="*/ 20 h 539"/>
                <a:gd name="T6" fmla="*/ 321 w 540"/>
                <a:gd name="T7" fmla="*/ 5 h 539"/>
                <a:gd name="T8" fmla="*/ 270 w 540"/>
                <a:gd name="T9" fmla="*/ 0 h 539"/>
                <a:gd name="T10" fmla="*/ 218 w 540"/>
                <a:gd name="T11" fmla="*/ 5 h 539"/>
                <a:gd name="T12" fmla="*/ 168 w 540"/>
                <a:gd name="T13" fmla="*/ 20 h 539"/>
                <a:gd name="T14" fmla="*/ 121 w 540"/>
                <a:gd name="T15" fmla="*/ 44 h 539"/>
                <a:gd name="T16" fmla="*/ 78 w 540"/>
                <a:gd name="T17" fmla="*/ 79 h 539"/>
                <a:gd name="T18" fmla="*/ 60 w 540"/>
                <a:gd name="T19" fmla="*/ 99 h 539"/>
                <a:gd name="T20" fmla="*/ 30 w 540"/>
                <a:gd name="T21" fmla="*/ 145 h 539"/>
                <a:gd name="T22" fmla="*/ 11 w 540"/>
                <a:gd name="T23" fmla="*/ 193 h 539"/>
                <a:gd name="T24" fmla="*/ 2 w 540"/>
                <a:gd name="T25" fmla="*/ 244 h 539"/>
                <a:gd name="T26" fmla="*/ 2 w 540"/>
                <a:gd name="T27" fmla="*/ 296 h 539"/>
                <a:gd name="T28" fmla="*/ 11 w 540"/>
                <a:gd name="T29" fmla="*/ 347 h 539"/>
                <a:gd name="T30" fmla="*/ 30 w 540"/>
                <a:gd name="T31" fmla="*/ 395 h 539"/>
                <a:gd name="T32" fmla="*/ 60 w 540"/>
                <a:gd name="T33" fmla="*/ 440 h 539"/>
                <a:gd name="T34" fmla="*/ 78 w 540"/>
                <a:gd name="T35" fmla="*/ 461 h 539"/>
                <a:gd name="T36" fmla="*/ 121 w 540"/>
                <a:gd name="T37" fmla="*/ 495 h 539"/>
                <a:gd name="T38" fmla="*/ 168 w 540"/>
                <a:gd name="T39" fmla="*/ 520 h 539"/>
                <a:gd name="T40" fmla="*/ 218 w 540"/>
                <a:gd name="T41" fmla="*/ 535 h 539"/>
                <a:gd name="T42" fmla="*/ 270 w 540"/>
                <a:gd name="T43" fmla="*/ 539 h 539"/>
                <a:gd name="T44" fmla="*/ 321 w 540"/>
                <a:gd name="T45" fmla="*/ 535 h 539"/>
                <a:gd name="T46" fmla="*/ 372 w 540"/>
                <a:gd name="T47" fmla="*/ 520 h 539"/>
                <a:gd name="T48" fmla="*/ 419 w 540"/>
                <a:gd name="T49" fmla="*/ 495 h 539"/>
                <a:gd name="T50" fmla="*/ 460 w 540"/>
                <a:gd name="T51" fmla="*/ 461 h 539"/>
                <a:gd name="T52" fmla="*/ 480 w 540"/>
                <a:gd name="T53" fmla="*/ 440 h 539"/>
                <a:gd name="T54" fmla="*/ 508 w 540"/>
                <a:gd name="T55" fmla="*/ 395 h 539"/>
                <a:gd name="T56" fmla="*/ 529 w 540"/>
                <a:gd name="T57" fmla="*/ 347 h 539"/>
                <a:gd name="T58" fmla="*/ 538 w 540"/>
                <a:gd name="T59" fmla="*/ 296 h 539"/>
                <a:gd name="T60" fmla="*/ 538 w 540"/>
                <a:gd name="T61" fmla="*/ 244 h 539"/>
                <a:gd name="T62" fmla="*/ 529 w 540"/>
                <a:gd name="T63" fmla="*/ 193 h 539"/>
                <a:gd name="T64" fmla="*/ 508 w 540"/>
                <a:gd name="T65" fmla="*/ 145 h 539"/>
                <a:gd name="T66" fmla="*/ 480 w 540"/>
                <a:gd name="T67" fmla="*/ 99 h 539"/>
                <a:gd name="T68" fmla="*/ 460 w 540"/>
                <a:gd name="T69" fmla="*/ 7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9">
                  <a:moveTo>
                    <a:pt x="460" y="79"/>
                  </a:moveTo>
                  <a:lnTo>
                    <a:pt x="460" y="79"/>
                  </a:lnTo>
                  <a:lnTo>
                    <a:pt x="441" y="60"/>
                  </a:lnTo>
                  <a:lnTo>
                    <a:pt x="419" y="44"/>
                  </a:lnTo>
                  <a:lnTo>
                    <a:pt x="395" y="31"/>
                  </a:lnTo>
                  <a:lnTo>
                    <a:pt x="372" y="20"/>
                  </a:lnTo>
                  <a:lnTo>
                    <a:pt x="347" y="10"/>
                  </a:lnTo>
                  <a:lnTo>
                    <a:pt x="321" y="5"/>
                  </a:lnTo>
                  <a:lnTo>
                    <a:pt x="296" y="1"/>
                  </a:lnTo>
                  <a:lnTo>
                    <a:pt x="270" y="0"/>
                  </a:lnTo>
                  <a:lnTo>
                    <a:pt x="244" y="1"/>
                  </a:lnTo>
                  <a:lnTo>
                    <a:pt x="218" y="5"/>
                  </a:lnTo>
                  <a:lnTo>
                    <a:pt x="193" y="10"/>
                  </a:lnTo>
                  <a:lnTo>
                    <a:pt x="168" y="20"/>
                  </a:lnTo>
                  <a:lnTo>
                    <a:pt x="144" y="31"/>
                  </a:lnTo>
                  <a:lnTo>
                    <a:pt x="121" y="44"/>
                  </a:lnTo>
                  <a:lnTo>
                    <a:pt x="99" y="60"/>
                  </a:lnTo>
                  <a:lnTo>
                    <a:pt x="78" y="79"/>
                  </a:lnTo>
                  <a:lnTo>
                    <a:pt x="78" y="79"/>
                  </a:lnTo>
                  <a:lnTo>
                    <a:pt x="60" y="99"/>
                  </a:lnTo>
                  <a:lnTo>
                    <a:pt x="45" y="121"/>
                  </a:lnTo>
                  <a:lnTo>
                    <a:pt x="30" y="145"/>
                  </a:lnTo>
                  <a:lnTo>
                    <a:pt x="20" y="168"/>
                  </a:lnTo>
                  <a:lnTo>
                    <a:pt x="11" y="193"/>
                  </a:lnTo>
                  <a:lnTo>
                    <a:pt x="4" y="218"/>
                  </a:lnTo>
                  <a:lnTo>
                    <a:pt x="2" y="244"/>
                  </a:lnTo>
                  <a:lnTo>
                    <a:pt x="0" y="270"/>
                  </a:lnTo>
                  <a:lnTo>
                    <a:pt x="2" y="296"/>
                  </a:lnTo>
                  <a:lnTo>
                    <a:pt x="4" y="322"/>
                  </a:lnTo>
                  <a:lnTo>
                    <a:pt x="11" y="347"/>
                  </a:lnTo>
                  <a:lnTo>
                    <a:pt x="20" y="371"/>
                  </a:lnTo>
                  <a:lnTo>
                    <a:pt x="30" y="395"/>
                  </a:lnTo>
                  <a:lnTo>
                    <a:pt x="45" y="418"/>
                  </a:lnTo>
                  <a:lnTo>
                    <a:pt x="60" y="440"/>
                  </a:lnTo>
                  <a:lnTo>
                    <a:pt x="78" y="461"/>
                  </a:lnTo>
                  <a:lnTo>
                    <a:pt x="78" y="461"/>
                  </a:lnTo>
                  <a:lnTo>
                    <a:pt x="99" y="479"/>
                  </a:lnTo>
                  <a:lnTo>
                    <a:pt x="121" y="495"/>
                  </a:lnTo>
                  <a:lnTo>
                    <a:pt x="144" y="509"/>
                  </a:lnTo>
                  <a:lnTo>
                    <a:pt x="168" y="520"/>
                  </a:lnTo>
                  <a:lnTo>
                    <a:pt x="193" y="529"/>
                  </a:lnTo>
                  <a:lnTo>
                    <a:pt x="218" y="535"/>
                  </a:lnTo>
                  <a:lnTo>
                    <a:pt x="244" y="538"/>
                  </a:lnTo>
                  <a:lnTo>
                    <a:pt x="270" y="539"/>
                  </a:lnTo>
                  <a:lnTo>
                    <a:pt x="296" y="538"/>
                  </a:lnTo>
                  <a:lnTo>
                    <a:pt x="321" y="535"/>
                  </a:lnTo>
                  <a:lnTo>
                    <a:pt x="347" y="529"/>
                  </a:lnTo>
                  <a:lnTo>
                    <a:pt x="372" y="520"/>
                  </a:lnTo>
                  <a:lnTo>
                    <a:pt x="395" y="509"/>
                  </a:lnTo>
                  <a:lnTo>
                    <a:pt x="419" y="495"/>
                  </a:lnTo>
                  <a:lnTo>
                    <a:pt x="441" y="479"/>
                  </a:lnTo>
                  <a:lnTo>
                    <a:pt x="460" y="461"/>
                  </a:lnTo>
                  <a:lnTo>
                    <a:pt x="460" y="461"/>
                  </a:lnTo>
                  <a:lnTo>
                    <a:pt x="480" y="440"/>
                  </a:lnTo>
                  <a:lnTo>
                    <a:pt x="495" y="418"/>
                  </a:lnTo>
                  <a:lnTo>
                    <a:pt x="508" y="395"/>
                  </a:lnTo>
                  <a:lnTo>
                    <a:pt x="520" y="371"/>
                  </a:lnTo>
                  <a:lnTo>
                    <a:pt x="529" y="347"/>
                  </a:lnTo>
                  <a:lnTo>
                    <a:pt x="535" y="322"/>
                  </a:lnTo>
                  <a:lnTo>
                    <a:pt x="538" y="296"/>
                  </a:lnTo>
                  <a:lnTo>
                    <a:pt x="540" y="270"/>
                  </a:lnTo>
                  <a:lnTo>
                    <a:pt x="538" y="244"/>
                  </a:lnTo>
                  <a:lnTo>
                    <a:pt x="535" y="218"/>
                  </a:lnTo>
                  <a:lnTo>
                    <a:pt x="529" y="193"/>
                  </a:lnTo>
                  <a:lnTo>
                    <a:pt x="520" y="168"/>
                  </a:lnTo>
                  <a:lnTo>
                    <a:pt x="508" y="145"/>
                  </a:lnTo>
                  <a:lnTo>
                    <a:pt x="495" y="121"/>
                  </a:lnTo>
                  <a:lnTo>
                    <a:pt x="480" y="99"/>
                  </a:lnTo>
                  <a:lnTo>
                    <a:pt x="460" y="79"/>
                  </a:lnTo>
                  <a:lnTo>
                    <a:pt x="46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5" name="Freeform 123"/>
            <p:cNvSpPr>
              <a:spLocks/>
            </p:cNvSpPr>
            <p:nvPr userDrawn="1"/>
          </p:nvSpPr>
          <p:spPr bwMode="auto">
            <a:xfrm>
              <a:off x="1099" y="1596"/>
              <a:ext cx="115" cy="115"/>
            </a:xfrm>
            <a:custGeom>
              <a:avLst/>
              <a:gdLst>
                <a:gd name="T0" fmla="*/ 68 w 459"/>
                <a:gd name="T1" fmla="*/ 67 h 460"/>
                <a:gd name="T2" fmla="*/ 38 w 459"/>
                <a:gd name="T3" fmla="*/ 104 h 460"/>
                <a:gd name="T4" fmla="*/ 17 w 459"/>
                <a:gd name="T5" fmla="*/ 143 h 460"/>
                <a:gd name="T6" fmla="*/ 4 w 459"/>
                <a:gd name="T7" fmla="*/ 186 h 460"/>
                <a:gd name="T8" fmla="*/ 0 w 459"/>
                <a:gd name="T9" fmla="*/ 230 h 460"/>
                <a:gd name="T10" fmla="*/ 4 w 459"/>
                <a:gd name="T11" fmla="*/ 273 h 460"/>
                <a:gd name="T12" fmla="*/ 17 w 459"/>
                <a:gd name="T13" fmla="*/ 316 h 460"/>
                <a:gd name="T14" fmla="*/ 38 w 459"/>
                <a:gd name="T15" fmla="*/ 357 h 460"/>
                <a:gd name="T16" fmla="*/ 68 w 459"/>
                <a:gd name="T17" fmla="*/ 392 h 460"/>
                <a:gd name="T18" fmla="*/ 85 w 459"/>
                <a:gd name="T19" fmla="*/ 407 h 460"/>
                <a:gd name="T20" fmla="*/ 122 w 459"/>
                <a:gd name="T21" fmla="*/ 434 h 460"/>
                <a:gd name="T22" fmla="*/ 164 w 459"/>
                <a:gd name="T23" fmla="*/ 449 h 460"/>
                <a:gd name="T24" fmla="*/ 207 w 459"/>
                <a:gd name="T25" fmla="*/ 458 h 460"/>
                <a:gd name="T26" fmla="*/ 251 w 459"/>
                <a:gd name="T27" fmla="*/ 458 h 460"/>
                <a:gd name="T28" fmla="*/ 294 w 459"/>
                <a:gd name="T29" fmla="*/ 449 h 460"/>
                <a:gd name="T30" fmla="*/ 336 w 459"/>
                <a:gd name="T31" fmla="*/ 434 h 460"/>
                <a:gd name="T32" fmla="*/ 375 w 459"/>
                <a:gd name="T33" fmla="*/ 407 h 460"/>
                <a:gd name="T34" fmla="*/ 392 w 459"/>
                <a:gd name="T35" fmla="*/ 392 h 460"/>
                <a:gd name="T36" fmla="*/ 421 w 459"/>
                <a:gd name="T37" fmla="*/ 357 h 460"/>
                <a:gd name="T38" fmla="*/ 443 w 459"/>
                <a:gd name="T39" fmla="*/ 316 h 460"/>
                <a:gd name="T40" fmla="*/ 455 w 459"/>
                <a:gd name="T41" fmla="*/ 273 h 460"/>
                <a:gd name="T42" fmla="*/ 459 w 459"/>
                <a:gd name="T43" fmla="*/ 230 h 460"/>
                <a:gd name="T44" fmla="*/ 455 w 459"/>
                <a:gd name="T45" fmla="*/ 186 h 460"/>
                <a:gd name="T46" fmla="*/ 443 w 459"/>
                <a:gd name="T47" fmla="*/ 143 h 460"/>
                <a:gd name="T48" fmla="*/ 421 w 459"/>
                <a:gd name="T49" fmla="*/ 104 h 460"/>
                <a:gd name="T50" fmla="*/ 392 w 459"/>
                <a:gd name="T51" fmla="*/ 67 h 460"/>
                <a:gd name="T52" fmla="*/ 375 w 459"/>
                <a:gd name="T53" fmla="*/ 52 h 460"/>
                <a:gd name="T54" fmla="*/ 336 w 459"/>
                <a:gd name="T55" fmla="*/ 27 h 460"/>
                <a:gd name="T56" fmla="*/ 294 w 459"/>
                <a:gd name="T57" fmla="*/ 10 h 460"/>
                <a:gd name="T58" fmla="*/ 251 w 459"/>
                <a:gd name="T59" fmla="*/ 1 h 460"/>
                <a:gd name="T60" fmla="*/ 207 w 459"/>
                <a:gd name="T61" fmla="*/ 1 h 460"/>
                <a:gd name="T62" fmla="*/ 164 w 459"/>
                <a:gd name="T63" fmla="*/ 10 h 460"/>
                <a:gd name="T64" fmla="*/ 122 w 459"/>
                <a:gd name="T65" fmla="*/ 27 h 460"/>
                <a:gd name="T66" fmla="*/ 85 w 459"/>
                <a:gd name="T67" fmla="*/ 52 h 460"/>
                <a:gd name="T68" fmla="*/ 68 w 459"/>
                <a:gd name="T69" fmla="*/ 67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9" h="460">
                  <a:moveTo>
                    <a:pt x="68" y="67"/>
                  </a:moveTo>
                  <a:lnTo>
                    <a:pt x="68" y="67"/>
                  </a:lnTo>
                  <a:lnTo>
                    <a:pt x="52" y="84"/>
                  </a:lnTo>
                  <a:lnTo>
                    <a:pt x="38" y="104"/>
                  </a:lnTo>
                  <a:lnTo>
                    <a:pt x="26" y="123"/>
                  </a:lnTo>
                  <a:lnTo>
                    <a:pt x="17" y="143"/>
                  </a:lnTo>
                  <a:lnTo>
                    <a:pt x="9" y="164"/>
                  </a:lnTo>
                  <a:lnTo>
                    <a:pt x="4" y="186"/>
                  </a:lnTo>
                  <a:lnTo>
                    <a:pt x="1" y="208"/>
                  </a:lnTo>
                  <a:lnTo>
                    <a:pt x="0" y="230"/>
                  </a:lnTo>
                  <a:lnTo>
                    <a:pt x="1" y="251"/>
                  </a:lnTo>
                  <a:lnTo>
                    <a:pt x="4" y="273"/>
                  </a:lnTo>
                  <a:lnTo>
                    <a:pt x="9" y="295"/>
                  </a:lnTo>
                  <a:lnTo>
                    <a:pt x="17" y="316"/>
                  </a:lnTo>
                  <a:lnTo>
                    <a:pt x="26" y="337"/>
                  </a:lnTo>
                  <a:lnTo>
                    <a:pt x="38" y="357"/>
                  </a:lnTo>
                  <a:lnTo>
                    <a:pt x="52" y="375"/>
                  </a:lnTo>
                  <a:lnTo>
                    <a:pt x="68" y="392"/>
                  </a:lnTo>
                  <a:lnTo>
                    <a:pt x="68" y="392"/>
                  </a:lnTo>
                  <a:lnTo>
                    <a:pt x="85" y="407"/>
                  </a:lnTo>
                  <a:lnTo>
                    <a:pt x="103" y="422"/>
                  </a:lnTo>
                  <a:lnTo>
                    <a:pt x="122" y="434"/>
                  </a:lnTo>
                  <a:lnTo>
                    <a:pt x="143" y="443"/>
                  </a:lnTo>
                  <a:lnTo>
                    <a:pt x="164" y="449"/>
                  </a:lnTo>
                  <a:lnTo>
                    <a:pt x="186" y="456"/>
                  </a:lnTo>
                  <a:lnTo>
                    <a:pt x="207" y="458"/>
                  </a:lnTo>
                  <a:lnTo>
                    <a:pt x="229" y="460"/>
                  </a:lnTo>
                  <a:lnTo>
                    <a:pt x="251" y="458"/>
                  </a:lnTo>
                  <a:lnTo>
                    <a:pt x="274" y="456"/>
                  </a:lnTo>
                  <a:lnTo>
                    <a:pt x="294" y="449"/>
                  </a:lnTo>
                  <a:lnTo>
                    <a:pt x="317" y="443"/>
                  </a:lnTo>
                  <a:lnTo>
                    <a:pt x="336" y="434"/>
                  </a:lnTo>
                  <a:lnTo>
                    <a:pt x="356" y="422"/>
                  </a:lnTo>
                  <a:lnTo>
                    <a:pt x="375" y="407"/>
                  </a:lnTo>
                  <a:lnTo>
                    <a:pt x="392" y="392"/>
                  </a:lnTo>
                  <a:lnTo>
                    <a:pt x="392" y="392"/>
                  </a:lnTo>
                  <a:lnTo>
                    <a:pt x="408" y="375"/>
                  </a:lnTo>
                  <a:lnTo>
                    <a:pt x="421" y="357"/>
                  </a:lnTo>
                  <a:lnTo>
                    <a:pt x="433" y="337"/>
                  </a:lnTo>
                  <a:lnTo>
                    <a:pt x="443" y="316"/>
                  </a:lnTo>
                  <a:lnTo>
                    <a:pt x="450" y="295"/>
                  </a:lnTo>
                  <a:lnTo>
                    <a:pt x="455" y="273"/>
                  </a:lnTo>
                  <a:lnTo>
                    <a:pt x="459" y="251"/>
                  </a:lnTo>
                  <a:lnTo>
                    <a:pt x="459" y="230"/>
                  </a:lnTo>
                  <a:lnTo>
                    <a:pt x="459" y="208"/>
                  </a:lnTo>
                  <a:lnTo>
                    <a:pt x="455" y="186"/>
                  </a:lnTo>
                  <a:lnTo>
                    <a:pt x="450" y="164"/>
                  </a:lnTo>
                  <a:lnTo>
                    <a:pt x="443" y="143"/>
                  </a:lnTo>
                  <a:lnTo>
                    <a:pt x="433" y="123"/>
                  </a:lnTo>
                  <a:lnTo>
                    <a:pt x="421" y="104"/>
                  </a:lnTo>
                  <a:lnTo>
                    <a:pt x="408" y="84"/>
                  </a:lnTo>
                  <a:lnTo>
                    <a:pt x="392" y="67"/>
                  </a:lnTo>
                  <a:lnTo>
                    <a:pt x="392" y="67"/>
                  </a:lnTo>
                  <a:lnTo>
                    <a:pt x="375" y="52"/>
                  </a:lnTo>
                  <a:lnTo>
                    <a:pt x="356" y="37"/>
                  </a:lnTo>
                  <a:lnTo>
                    <a:pt x="336" y="27"/>
                  </a:lnTo>
                  <a:lnTo>
                    <a:pt x="317" y="17"/>
                  </a:lnTo>
                  <a:lnTo>
                    <a:pt x="294" y="10"/>
                  </a:lnTo>
                  <a:lnTo>
                    <a:pt x="274" y="5"/>
                  </a:lnTo>
                  <a:lnTo>
                    <a:pt x="251" y="1"/>
                  </a:lnTo>
                  <a:lnTo>
                    <a:pt x="229" y="0"/>
                  </a:lnTo>
                  <a:lnTo>
                    <a:pt x="207" y="1"/>
                  </a:lnTo>
                  <a:lnTo>
                    <a:pt x="186" y="5"/>
                  </a:lnTo>
                  <a:lnTo>
                    <a:pt x="164" y="10"/>
                  </a:lnTo>
                  <a:lnTo>
                    <a:pt x="143" y="17"/>
                  </a:lnTo>
                  <a:lnTo>
                    <a:pt x="122" y="27"/>
                  </a:lnTo>
                  <a:lnTo>
                    <a:pt x="103" y="37"/>
                  </a:lnTo>
                  <a:lnTo>
                    <a:pt x="85" y="52"/>
                  </a:lnTo>
                  <a:lnTo>
                    <a:pt x="68" y="67"/>
                  </a:lnTo>
                  <a:lnTo>
                    <a:pt x="6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6" name="Freeform 124"/>
            <p:cNvSpPr>
              <a:spLocks/>
            </p:cNvSpPr>
            <p:nvPr userDrawn="1"/>
          </p:nvSpPr>
          <p:spPr bwMode="auto">
            <a:xfrm>
              <a:off x="931" y="1786"/>
              <a:ext cx="94" cy="94"/>
            </a:xfrm>
            <a:custGeom>
              <a:avLst/>
              <a:gdLst>
                <a:gd name="T0" fmla="*/ 55 w 378"/>
                <a:gd name="T1" fmla="*/ 56 h 377"/>
                <a:gd name="T2" fmla="*/ 31 w 378"/>
                <a:gd name="T3" fmla="*/ 84 h 377"/>
                <a:gd name="T4" fmla="*/ 13 w 378"/>
                <a:gd name="T5" fmla="*/ 118 h 377"/>
                <a:gd name="T6" fmla="*/ 3 w 378"/>
                <a:gd name="T7" fmla="*/ 152 h 377"/>
                <a:gd name="T8" fmla="*/ 0 w 378"/>
                <a:gd name="T9" fmla="*/ 189 h 377"/>
                <a:gd name="T10" fmla="*/ 3 w 378"/>
                <a:gd name="T11" fmla="*/ 225 h 377"/>
                <a:gd name="T12" fmla="*/ 13 w 378"/>
                <a:gd name="T13" fmla="*/ 260 h 377"/>
                <a:gd name="T14" fmla="*/ 31 w 378"/>
                <a:gd name="T15" fmla="*/ 293 h 377"/>
                <a:gd name="T16" fmla="*/ 55 w 378"/>
                <a:gd name="T17" fmla="*/ 323 h 377"/>
                <a:gd name="T18" fmla="*/ 69 w 378"/>
                <a:gd name="T19" fmla="*/ 336 h 377"/>
                <a:gd name="T20" fmla="*/ 100 w 378"/>
                <a:gd name="T21" fmla="*/ 357 h 377"/>
                <a:gd name="T22" fmla="*/ 135 w 378"/>
                <a:gd name="T23" fmla="*/ 370 h 377"/>
                <a:gd name="T24" fmla="*/ 171 w 378"/>
                <a:gd name="T25" fmla="*/ 377 h 377"/>
                <a:gd name="T26" fmla="*/ 207 w 378"/>
                <a:gd name="T27" fmla="*/ 377 h 377"/>
                <a:gd name="T28" fmla="*/ 242 w 378"/>
                <a:gd name="T29" fmla="*/ 370 h 377"/>
                <a:gd name="T30" fmla="*/ 276 w 378"/>
                <a:gd name="T31" fmla="*/ 357 h 377"/>
                <a:gd name="T32" fmla="*/ 307 w 378"/>
                <a:gd name="T33" fmla="*/ 336 h 377"/>
                <a:gd name="T34" fmla="*/ 322 w 378"/>
                <a:gd name="T35" fmla="*/ 323 h 377"/>
                <a:gd name="T36" fmla="*/ 347 w 378"/>
                <a:gd name="T37" fmla="*/ 293 h 377"/>
                <a:gd name="T38" fmla="*/ 364 w 378"/>
                <a:gd name="T39" fmla="*/ 260 h 377"/>
                <a:gd name="T40" fmla="*/ 374 w 378"/>
                <a:gd name="T41" fmla="*/ 225 h 377"/>
                <a:gd name="T42" fmla="*/ 378 w 378"/>
                <a:gd name="T43" fmla="*/ 189 h 377"/>
                <a:gd name="T44" fmla="*/ 374 w 378"/>
                <a:gd name="T45" fmla="*/ 152 h 377"/>
                <a:gd name="T46" fmla="*/ 364 w 378"/>
                <a:gd name="T47" fmla="*/ 118 h 377"/>
                <a:gd name="T48" fmla="*/ 347 w 378"/>
                <a:gd name="T49" fmla="*/ 84 h 377"/>
                <a:gd name="T50" fmla="*/ 322 w 378"/>
                <a:gd name="T51" fmla="*/ 56 h 377"/>
                <a:gd name="T52" fmla="*/ 307 w 378"/>
                <a:gd name="T53" fmla="*/ 43 h 377"/>
                <a:gd name="T54" fmla="*/ 276 w 378"/>
                <a:gd name="T55" fmla="*/ 22 h 377"/>
                <a:gd name="T56" fmla="*/ 242 w 378"/>
                <a:gd name="T57" fmla="*/ 7 h 377"/>
                <a:gd name="T58" fmla="*/ 207 w 378"/>
                <a:gd name="T59" fmla="*/ 1 h 377"/>
                <a:gd name="T60" fmla="*/ 171 w 378"/>
                <a:gd name="T61" fmla="*/ 1 h 377"/>
                <a:gd name="T62" fmla="*/ 135 w 378"/>
                <a:gd name="T63" fmla="*/ 7 h 377"/>
                <a:gd name="T64" fmla="*/ 100 w 378"/>
                <a:gd name="T65" fmla="*/ 22 h 377"/>
                <a:gd name="T66" fmla="*/ 69 w 378"/>
                <a:gd name="T67" fmla="*/ 43 h 377"/>
                <a:gd name="T68" fmla="*/ 55 w 378"/>
                <a:gd name="T69" fmla="*/ 5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7">
                  <a:moveTo>
                    <a:pt x="55" y="56"/>
                  </a:moveTo>
                  <a:lnTo>
                    <a:pt x="55" y="56"/>
                  </a:lnTo>
                  <a:lnTo>
                    <a:pt x="42" y="70"/>
                  </a:lnTo>
                  <a:lnTo>
                    <a:pt x="31" y="84"/>
                  </a:lnTo>
                  <a:lnTo>
                    <a:pt x="21" y="101"/>
                  </a:lnTo>
                  <a:lnTo>
                    <a:pt x="13" y="118"/>
                  </a:lnTo>
                  <a:lnTo>
                    <a:pt x="8" y="135"/>
                  </a:lnTo>
                  <a:lnTo>
                    <a:pt x="3" y="152"/>
                  </a:lnTo>
                  <a:lnTo>
                    <a:pt x="0" y="170"/>
                  </a:lnTo>
                  <a:lnTo>
                    <a:pt x="0" y="189"/>
                  </a:lnTo>
                  <a:lnTo>
                    <a:pt x="0" y="207"/>
                  </a:lnTo>
                  <a:lnTo>
                    <a:pt x="3" y="225"/>
                  </a:lnTo>
                  <a:lnTo>
                    <a:pt x="8" y="242"/>
                  </a:lnTo>
                  <a:lnTo>
                    <a:pt x="13" y="260"/>
                  </a:lnTo>
                  <a:lnTo>
                    <a:pt x="21" y="277"/>
                  </a:lnTo>
                  <a:lnTo>
                    <a:pt x="31" y="293"/>
                  </a:lnTo>
                  <a:lnTo>
                    <a:pt x="42" y="308"/>
                  </a:lnTo>
                  <a:lnTo>
                    <a:pt x="55" y="323"/>
                  </a:lnTo>
                  <a:lnTo>
                    <a:pt x="55" y="323"/>
                  </a:lnTo>
                  <a:lnTo>
                    <a:pt x="69" y="336"/>
                  </a:lnTo>
                  <a:lnTo>
                    <a:pt x="85" y="346"/>
                  </a:lnTo>
                  <a:lnTo>
                    <a:pt x="100" y="357"/>
                  </a:lnTo>
                  <a:lnTo>
                    <a:pt x="117" y="364"/>
                  </a:lnTo>
                  <a:lnTo>
                    <a:pt x="135" y="370"/>
                  </a:lnTo>
                  <a:lnTo>
                    <a:pt x="152" y="375"/>
                  </a:lnTo>
                  <a:lnTo>
                    <a:pt x="171" y="377"/>
                  </a:lnTo>
                  <a:lnTo>
                    <a:pt x="189" y="377"/>
                  </a:lnTo>
                  <a:lnTo>
                    <a:pt x="207" y="377"/>
                  </a:lnTo>
                  <a:lnTo>
                    <a:pt x="225" y="375"/>
                  </a:lnTo>
                  <a:lnTo>
                    <a:pt x="242" y="370"/>
                  </a:lnTo>
                  <a:lnTo>
                    <a:pt x="259" y="364"/>
                  </a:lnTo>
                  <a:lnTo>
                    <a:pt x="276" y="357"/>
                  </a:lnTo>
                  <a:lnTo>
                    <a:pt x="293" y="346"/>
                  </a:lnTo>
                  <a:lnTo>
                    <a:pt x="307" y="336"/>
                  </a:lnTo>
                  <a:lnTo>
                    <a:pt x="322" y="323"/>
                  </a:lnTo>
                  <a:lnTo>
                    <a:pt x="322" y="323"/>
                  </a:lnTo>
                  <a:lnTo>
                    <a:pt x="335" y="308"/>
                  </a:lnTo>
                  <a:lnTo>
                    <a:pt x="347" y="293"/>
                  </a:lnTo>
                  <a:lnTo>
                    <a:pt x="356" y="277"/>
                  </a:lnTo>
                  <a:lnTo>
                    <a:pt x="364" y="260"/>
                  </a:lnTo>
                  <a:lnTo>
                    <a:pt x="370" y="242"/>
                  </a:lnTo>
                  <a:lnTo>
                    <a:pt x="374" y="225"/>
                  </a:lnTo>
                  <a:lnTo>
                    <a:pt x="377" y="207"/>
                  </a:lnTo>
                  <a:lnTo>
                    <a:pt x="378" y="189"/>
                  </a:lnTo>
                  <a:lnTo>
                    <a:pt x="377" y="170"/>
                  </a:lnTo>
                  <a:lnTo>
                    <a:pt x="374" y="152"/>
                  </a:lnTo>
                  <a:lnTo>
                    <a:pt x="370" y="135"/>
                  </a:lnTo>
                  <a:lnTo>
                    <a:pt x="364" y="118"/>
                  </a:lnTo>
                  <a:lnTo>
                    <a:pt x="356" y="101"/>
                  </a:lnTo>
                  <a:lnTo>
                    <a:pt x="347" y="84"/>
                  </a:lnTo>
                  <a:lnTo>
                    <a:pt x="335" y="70"/>
                  </a:lnTo>
                  <a:lnTo>
                    <a:pt x="322" y="56"/>
                  </a:lnTo>
                  <a:lnTo>
                    <a:pt x="322" y="56"/>
                  </a:lnTo>
                  <a:lnTo>
                    <a:pt x="307" y="43"/>
                  </a:lnTo>
                  <a:lnTo>
                    <a:pt x="293" y="31"/>
                  </a:lnTo>
                  <a:lnTo>
                    <a:pt x="276" y="22"/>
                  </a:lnTo>
                  <a:lnTo>
                    <a:pt x="259" y="14"/>
                  </a:lnTo>
                  <a:lnTo>
                    <a:pt x="242" y="7"/>
                  </a:lnTo>
                  <a:lnTo>
                    <a:pt x="225" y="4"/>
                  </a:lnTo>
                  <a:lnTo>
                    <a:pt x="207" y="1"/>
                  </a:lnTo>
                  <a:lnTo>
                    <a:pt x="189" y="0"/>
                  </a:lnTo>
                  <a:lnTo>
                    <a:pt x="171" y="1"/>
                  </a:lnTo>
                  <a:lnTo>
                    <a:pt x="152" y="4"/>
                  </a:lnTo>
                  <a:lnTo>
                    <a:pt x="135" y="7"/>
                  </a:lnTo>
                  <a:lnTo>
                    <a:pt x="117" y="14"/>
                  </a:lnTo>
                  <a:lnTo>
                    <a:pt x="100" y="22"/>
                  </a:lnTo>
                  <a:lnTo>
                    <a:pt x="85" y="31"/>
                  </a:lnTo>
                  <a:lnTo>
                    <a:pt x="69" y="43"/>
                  </a:lnTo>
                  <a:lnTo>
                    <a:pt x="55" y="56"/>
                  </a:lnTo>
                  <a:lnTo>
                    <a:pt x="5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7" name="Freeform 125"/>
            <p:cNvSpPr>
              <a:spLocks/>
            </p:cNvSpPr>
            <p:nvPr userDrawn="1"/>
          </p:nvSpPr>
          <p:spPr bwMode="auto">
            <a:xfrm>
              <a:off x="762" y="1975"/>
              <a:ext cx="74" cy="74"/>
            </a:xfrm>
            <a:custGeom>
              <a:avLst/>
              <a:gdLst>
                <a:gd name="T0" fmla="*/ 44 w 297"/>
                <a:gd name="T1" fmla="*/ 43 h 297"/>
                <a:gd name="T2" fmla="*/ 24 w 297"/>
                <a:gd name="T3" fmla="*/ 66 h 297"/>
                <a:gd name="T4" fmla="*/ 11 w 297"/>
                <a:gd name="T5" fmla="*/ 92 h 297"/>
                <a:gd name="T6" fmla="*/ 2 w 297"/>
                <a:gd name="T7" fmla="*/ 119 h 297"/>
                <a:gd name="T8" fmla="*/ 0 w 297"/>
                <a:gd name="T9" fmla="*/ 148 h 297"/>
                <a:gd name="T10" fmla="*/ 2 w 297"/>
                <a:gd name="T11" fmla="*/ 175 h 297"/>
                <a:gd name="T12" fmla="*/ 11 w 297"/>
                <a:gd name="T13" fmla="*/ 204 h 297"/>
                <a:gd name="T14" fmla="*/ 24 w 297"/>
                <a:gd name="T15" fmla="*/ 229 h 297"/>
                <a:gd name="T16" fmla="*/ 44 w 297"/>
                <a:gd name="T17" fmla="*/ 252 h 297"/>
                <a:gd name="T18" fmla="*/ 54 w 297"/>
                <a:gd name="T19" fmla="*/ 263 h 297"/>
                <a:gd name="T20" fmla="*/ 79 w 297"/>
                <a:gd name="T21" fmla="*/ 280 h 297"/>
                <a:gd name="T22" fmla="*/ 106 w 297"/>
                <a:gd name="T23" fmla="*/ 290 h 297"/>
                <a:gd name="T24" fmla="*/ 134 w 297"/>
                <a:gd name="T25" fmla="*/ 295 h 297"/>
                <a:gd name="T26" fmla="*/ 163 w 297"/>
                <a:gd name="T27" fmla="*/ 295 h 297"/>
                <a:gd name="T28" fmla="*/ 191 w 297"/>
                <a:gd name="T29" fmla="*/ 290 h 297"/>
                <a:gd name="T30" fmla="*/ 217 w 297"/>
                <a:gd name="T31" fmla="*/ 280 h 297"/>
                <a:gd name="T32" fmla="*/ 242 w 297"/>
                <a:gd name="T33" fmla="*/ 263 h 297"/>
                <a:gd name="T34" fmla="*/ 254 w 297"/>
                <a:gd name="T35" fmla="*/ 252 h 297"/>
                <a:gd name="T36" fmla="*/ 272 w 297"/>
                <a:gd name="T37" fmla="*/ 229 h 297"/>
                <a:gd name="T38" fmla="*/ 286 w 297"/>
                <a:gd name="T39" fmla="*/ 204 h 297"/>
                <a:gd name="T40" fmla="*/ 294 w 297"/>
                <a:gd name="T41" fmla="*/ 175 h 297"/>
                <a:gd name="T42" fmla="*/ 297 w 297"/>
                <a:gd name="T43" fmla="*/ 148 h 297"/>
                <a:gd name="T44" fmla="*/ 294 w 297"/>
                <a:gd name="T45" fmla="*/ 119 h 297"/>
                <a:gd name="T46" fmla="*/ 286 w 297"/>
                <a:gd name="T47" fmla="*/ 92 h 297"/>
                <a:gd name="T48" fmla="*/ 272 w 297"/>
                <a:gd name="T49" fmla="*/ 66 h 297"/>
                <a:gd name="T50" fmla="*/ 254 w 297"/>
                <a:gd name="T51" fmla="*/ 43 h 297"/>
                <a:gd name="T52" fmla="*/ 242 w 297"/>
                <a:gd name="T53" fmla="*/ 32 h 297"/>
                <a:gd name="T54" fmla="*/ 217 w 297"/>
                <a:gd name="T55" fmla="*/ 17 h 297"/>
                <a:gd name="T56" fmla="*/ 191 w 297"/>
                <a:gd name="T57" fmla="*/ 5 h 297"/>
                <a:gd name="T58" fmla="*/ 163 w 297"/>
                <a:gd name="T59" fmla="*/ 0 h 297"/>
                <a:gd name="T60" fmla="*/ 134 w 297"/>
                <a:gd name="T61" fmla="*/ 0 h 297"/>
                <a:gd name="T62" fmla="*/ 106 w 297"/>
                <a:gd name="T63" fmla="*/ 5 h 297"/>
                <a:gd name="T64" fmla="*/ 79 w 297"/>
                <a:gd name="T65" fmla="*/ 17 h 297"/>
                <a:gd name="T66" fmla="*/ 54 w 297"/>
                <a:gd name="T67" fmla="*/ 32 h 297"/>
                <a:gd name="T68" fmla="*/ 44 w 297"/>
                <a:gd name="T69" fmla="*/ 4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44" y="43"/>
                  </a:moveTo>
                  <a:lnTo>
                    <a:pt x="44" y="43"/>
                  </a:lnTo>
                  <a:lnTo>
                    <a:pt x="34" y="54"/>
                  </a:lnTo>
                  <a:lnTo>
                    <a:pt x="24" y="66"/>
                  </a:lnTo>
                  <a:lnTo>
                    <a:pt x="17" y="79"/>
                  </a:lnTo>
                  <a:lnTo>
                    <a:pt x="11" y="92"/>
                  </a:lnTo>
                  <a:lnTo>
                    <a:pt x="6" y="105"/>
                  </a:lnTo>
                  <a:lnTo>
                    <a:pt x="2" y="119"/>
                  </a:lnTo>
                  <a:lnTo>
                    <a:pt x="1" y="134"/>
                  </a:lnTo>
                  <a:lnTo>
                    <a:pt x="0" y="148"/>
                  </a:lnTo>
                  <a:lnTo>
                    <a:pt x="1" y="162"/>
                  </a:lnTo>
                  <a:lnTo>
                    <a:pt x="2" y="175"/>
                  </a:lnTo>
                  <a:lnTo>
                    <a:pt x="6" y="190"/>
                  </a:lnTo>
                  <a:lnTo>
                    <a:pt x="11" y="204"/>
                  </a:lnTo>
                  <a:lnTo>
                    <a:pt x="17" y="217"/>
                  </a:lnTo>
                  <a:lnTo>
                    <a:pt x="24" y="229"/>
                  </a:lnTo>
                  <a:lnTo>
                    <a:pt x="34" y="242"/>
                  </a:lnTo>
                  <a:lnTo>
                    <a:pt x="44" y="252"/>
                  </a:lnTo>
                  <a:lnTo>
                    <a:pt x="44" y="252"/>
                  </a:lnTo>
                  <a:lnTo>
                    <a:pt x="54" y="263"/>
                  </a:lnTo>
                  <a:lnTo>
                    <a:pt x="67" y="272"/>
                  </a:lnTo>
                  <a:lnTo>
                    <a:pt x="79" y="280"/>
                  </a:lnTo>
                  <a:lnTo>
                    <a:pt x="92" y="285"/>
                  </a:lnTo>
                  <a:lnTo>
                    <a:pt x="106" y="290"/>
                  </a:lnTo>
                  <a:lnTo>
                    <a:pt x="121" y="294"/>
                  </a:lnTo>
                  <a:lnTo>
                    <a:pt x="134" y="295"/>
                  </a:lnTo>
                  <a:lnTo>
                    <a:pt x="148" y="297"/>
                  </a:lnTo>
                  <a:lnTo>
                    <a:pt x="163" y="295"/>
                  </a:lnTo>
                  <a:lnTo>
                    <a:pt x="177" y="294"/>
                  </a:lnTo>
                  <a:lnTo>
                    <a:pt x="191" y="290"/>
                  </a:lnTo>
                  <a:lnTo>
                    <a:pt x="204" y="285"/>
                  </a:lnTo>
                  <a:lnTo>
                    <a:pt x="217" y="280"/>
                  </a:lnTo>
                  <a:lnTo>
                    <a:pt x="230" y="272"/>
                  </a:lnTo>
                  <a:lnTo>
                    <a:pt x="242" y="263"/>
                  </a:lnTo>
                  <a:lnTo>
                    <a:pt x="254" y="252"/>
                  </a:lnTo>
                  <a:lnTo>
                    <a:pt x="254" y="252"/>
                  </a:lnTo>
                  <a:lnTo>
                    <a:pt x="264" y="242"/>
                  </a:lnTo>
                  <a:lnTo>
                    <a:pt x="272" y="229"/>
                  </a:lnTo>
                  <a:lnTo>
                    <a:pt x="280" y="217"/>
                  </a:lnTo>
                  <a:lnTo>
                    <a:pt x="286" y="204"/>
                  </a:lnTo>
                  <a:lnTo>
                    <a:pt x="292" y="190"/>
                  </a:lnTo>
                  <a:lnTo>
                    <a:pt x="294" y="175"/>
                  </a:lnTo>
                  <a:lnTo>
                    <a:pt x="297" y="162"/>
                  </a:lnTo>
                  <a:lnTo>
                    <a:pt x="297" y="148"/>
                  </a:lnTo>
                  <a:lnTo>
                    <a:pt x="297" y="134"/>
                  </a:lnTo>
                  <a:lnTo>
                    <a:pt x="294" y="119"/>
                  </a:lnTo>
                  <a:lnTo>
                    <a:pt x="292" y="105"/>
                  </a:lnTo>
                  <a:lnTo>
                    <a:pt x="286" y="92"/>
                  </a:lnTo>
                  <a:lnTo>
                    <a:pt x="280" y="79"/>
                  </a:lnTo>
                  <a:lnTo>
                    <a:pt x="272" y="66"/>
                  </a:lnTo>
                  <a:lnTo>
                    <a:pt x="264" y="54"/>
                  </a:lnTo>
                  <a:lnTo>
                    <a:pt x="254" y="43"/>
                  </a:lnTo>
                  <a:lnTo>
                    <a:pt x="254" y="43"/>
                  </a:lnTo>
                  <a:lnTo>
                    <a:pt x="242" y="32"/>
                  </a:lnTo>
                  <a:lnTo>
                    <a:pt x="230" y="23"/>
                  </a:lnTo>
                  <a:lnTo>
                    <a:pt x="217" y="17"/>
                  </a:lnTo>
                  <a:lnTo>
                    <a:pt x="204" y="10"/>
                  </a:lnTo>
                  <a:lnTo>
                    <a:pt x="191" y="5"/>
                  </a:lnTo>
                  <a:lnTo>
                    <a:pt x="177" y="2"/>
                  </a:lnTo>
                  <a:lnTo>
                    <a:pt x="163" y="0"/>
                  </a:lnTo>
                  <a:lnTo>
                    <a:pt x="148" y="0"/>
                  </a:lnTo>
                  <a:lnTo>
                    <a:pt x="134" y="0"/>
                  </a:lnTo>
                  <a:lnTo>
                    <a:pt x="121" y="2"/>
                  </a:lnTo>
                  <a:lnTo>
                    <a:pt x="106" y="5"/>
                  </a:lnTo>
                  <a:lnTo>
                    <a:pt x="92" y="10"/>
                  </a:lnTo>
                  <a:lnTo>
                    <a:pt x="79" y="17"/>
                  </a:lnTo>
                  <a:lnTo>
                    <a:pt x="67" y="23"/>
                  </a:lnTo>
                  <a:lnTo>
                    <a:pt x="54" y="32"/>
                  </a:lnTo>
                  <a:lnTo>
                    <a:pt x="44" y="43"/>
                  </a:lnTo>
                  <a:lnTo>
                    <a:pt x="4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8" name="Freeform 126"/>
            <p:cNvSpPr>
              <a:spLocks/>
            </p:cNvSpPr>
            <p:nvPr userDrawn="1"/>
          </p:nvSpPr>
          <p:spPr bwMode="auto">
            <a:xfrm>
              <a:off x="2303" y="608"/>
              <a:ext cx="236" cy="236"/>
            </a:xfrm>
            <a:custGeom>
              <a:avLst/>
              <a:gdLst>
                <a:gd name="T0" fmla="*/ 893 w 946"/>
                <a:gd name="T1" fmla="*/ 686 h 944"/>
                <a:gd name="T2" fmla="*/ 921 w 946"/>
                <a:gd name="T3" fmla="*/ 621 h 944"/>
                <a:gd name="T4" fmla="*/ 938 w 946"/>
                <a:gd name="T5" fmla="*/ 553 h 944"/>
                <a:gd name="T6" fmla="*/ 944 w 946"/>
                <a:gd name="T7" fmla="*/ 484 h 944"/>
                <a:gd name="T8" fmla="*/ 942 w 946"/>
                <a:gd name="T9" fmla="*/ 416 h 944"/>
                <a:gd name="T10" fmla="*/ 929 w 946"/>
                <a:gd name="T11" fmla="*/ 349 h 944"/>
                <a:gd name="T12" fmla="*/ 907 w 946"/>
                <a:gd name="T13" fmla="*/ 285 h 944"/>
                <a:gd name="T14" fmla="*/ 875 w 946"/>
                <a:gd name="T15" fmla="*/ 224 h 944"/>
                <a:gd name="T16" fmla="*/ 835 w 946"/>
                <a:gd name="T17" fmla="*/ 168 h 944"/>
                <a:gd name="T18" fmla="*/ 787 w 946"/>
                <a:gd name="T19" fmla="*/ 118 h 944"/>
                <a:gd name="T20" fmla="*/ 729 w 946"/>
                <a:gd name="T21" fmla="*/ 75 h 944"/>
                <a:gd name="T22" fmla="*/ 688 w 946"/>
                <a:gd name="T23" fmla="*/ 50 h 944"/>
                <a:gd name="T24" fmla="*/ 621 w 946"/>
                <a:gd name="T25" fmla="*/ 23 h 944"/>
                <a:gd name="T26" fmla="*/ 553 w 946"/>
                <a:gd name="T27" fmla="*/ 6 h 944"/>
                <a:gd name="T28" fmla="*/ 486 w 946"/>
                <a:gd name="T29" fmla="*/ 0 h 944"/>
                <a:gd name="T30" fmla="*/ 417 w 946"/>
                <a:gd name="T31" fmla="*/ 2 h 944"/>
                <a:gd name="T32" fmla="*/ 350 w 946"/>
                <a:gd name="T33" fmla="*/ 15 h 944"/>
                <a:gd name="T34" fmla="*/ 286 w 946"/>
                <a:gd name="T35" fmla="*/ 37 h 944"/>
                <a:gd name="T36" fmla="*/ 225 w 946"/>
                <a:gd name="T37" fmla="*/ 69 h 944"/>
                <a:gd name="T38" fmla="*/ 169 w 946"/>
                <a:gd name="T39" fmla="*/ 109 h 944"/>
                <a:gd name="T40" fmla="*/ 119 w 946"/>
                <a:gd name="T41" fmla="*/ 157 h 944"/>
                <a:gd name="T42" fmla="*/ 76 w 946"/>
                <a:gd name="T43" fmla="*/ 214 h 944"/>
                <a:gd name="T44" fmla="*/ 52 w 946"/>
                <a:gd name="T45" fmla="*/ 256 h 944"/>
                <a:gd name="T46" fmla="*/ 24 w 946"/>
                <a:gd name="T47" fmla="*/ 323 h 944"/>
                <a:gd name="T48" fmla="*/ 7 w 946"/>
                <a:gd name="T49" fmla="*/ 390 h 944"/>
                <a:gd name="T50" fmla="*/ 0 w 946"/>
                <a:gd name="T51" fmla="*/ 458 h 944"/>
                <a:gd name="T52" fmla="*/ 3 w 946"/>
                <a:gd name="T53" fmla="*/ 527 h 944"/>
                <a:gd name="T54" fmla="*/ 17 w 946"/>
                <a:gd name="T55" fmla="*/ 594 h 944"/>
                <a:gd name="T56" fmla="*/ 39 w 946"/>
                <a:gd name="T57" fmla="*/ 657 h 944"/>
                <a:gd name="T58" fmla="*/ 70 w 946"/>
                <a:gd name="T59" fmla="*/ 719 h 944"/>
                <a:gd name="T60" fmla="*/ 110 w 946"/>
                <a:gd name="T61" fmla="*/ 775 h 944"/>
                <a:gd name="T62" fmla="*/ 159 w 946"/>
                <a:gd name="T63" fmla="*/ 824 h 944"/>
                <a:gd name="T64" fmla="*/ 216 w 946"/>
                <a:gd name="T65" fmla="*/ 869 h 944"/>
                <a:gd name="T66" fmla="*/ 258 w 946"/>
                <a:gd name="T67" fmla="*/ 892 h 944"/>
                <a:gd name="T68" fmla="*/ 324 w 946"/>
                <a:gd name="T69" fmla="*/ 919 h 944"/>
                <a:gd name="T70" fmla="*/ 392 w 946"/>
                <a:gd name="T71" fmla="*/ 938 h 944"/>
                <a:gd name="T72" fmla="*/ 460 w 946"/>
                <a:gd name="T73" fmla="*/ 944 h 944"/>
                <a:gd name="T74" fmla="*/ 529 w 946"/>
                <a:gd name="T75" fmla="*/ 940 h 944"/>
                <a:gd name="T76" fmla="*/ 595 w 946"/>
                <a:gd name="T77" fmla="*/ 927 h 944"/>
                <a:gd name="T78" fmla="*/ 659 w 946"/>
                <a:gd name="T79" fmla="*/ 905 h 944"/>
                <a:gd name="T80" fmla="*/ 720 w 946"/>
                <a:gd name="T81" fmla="*/ 874 h 944"/>
                <a:gd name="T82" fmla="*/ 776 w 946"/>
                <a:gd name="T83" fmla="*/ 833 h 944"/>
                <a:gd name="T84" fmla="*/ 826 w 946"/>
                <a:gd name="T85" fmla="*/ 785 h 944"/>
                <a:gd name="T86" fmla="*/ 869 w 946"/>
                <a:gd name="T87" fmla="*/ 728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6" h="944">
                  <a:moveTo>
                    <a:pt x="882" y="708"/>
                  </a:moveTo>
                  <a:lnTo>
                    <a:pt x="882" y="708"/>
                  </a:lnTo>
                  <a:lnTo>
                    <a:pt x="893" y="686"/>
                  </a:lnTo>
                  <a:lnTo>
                    <a:pt x="904" y="664"/>
                  </a:lnTo>
                  <a:lnTo>
                    <a:pt x="913" y="643"/>
                  </a:lnTo>
                  <a:lnTo>
                    <a:pt x="921" y="621"/>
                  </a:lnTo>
                  <a:lnTo>
                    <a:pt x="927" y="598"/>
                  </a:lnTo>
                  <a:lnTo>
                    <a:pt x="934" y="575"/>
                  </a:lnTo>
                  <a:lnTo>
                    <a:pt x="938" y="553"/>
                  </a:lnTo>
                  <a:lnTo>
                    <a:pt x="942" y="530"/>
                  </a:lnTo>
                  <a:lnTo>
                    <a:pt x="944" y="506"/>
                  </a:lnTo>
                  <a:lnTo>
                    <a:pt x="944" y="484"/>
                  </a:lnTo>
                  <a:lnTo>
                    <a:pt x="946" y="461"/>
                  </a:lnTo>
                  <a:lnTo>
                    <a:pt x="944" y="439"/>
                  </a:lnTo>
                  <a:lnTo>
                    <a:pt x="942" y="416"/>
                  </a:lnTo>
                  <a:lnTo>
                    <a:pt x="939" y="393"/>
                  </a:lnTo>
                  <a:lnTo>
                    <a:pt x="934" y="371"/>
                  </a:lnTo>
                  <a:lnTo>
                    <a:pt x="929" y="349"/>
                  </a:lnTo>
                  <a:lnTo>
                    <a:pt x="922" y="328"/>
                  </a:lnTo>
                  <a:lnTo>
                    <a:pt x="916" y="306"/>
                  </a:lnTo>
                  <a:lnTo>
                    <a:pt x="907" y="285"/>
                  </a:lnTo>
                  <a:lnTo>
                    <a:pt x="897" y="264"/>
                  </a:lnTo>
                  <a:lnTo>
                    <a:pt x="887" y="244"/>
                  </a:lnTo>
                  <a:lnTo>
                    <a:pt x="875" y="224"/>
                  </a:lnTo>
                  <a:lnTo>
                    <a:pt x="864" y="205"/>
                  </a:lnTo>
                  <a:lnTo>
                    <a:pt x="849" y="186"/>
                  </a:lnTo>
                  <a:lnTo>
                    <a:pt x="835" y="168"/>
                  </a:lnTo>
                  <a:lnTo>
                    <a:pt x="819" y="151"/>
                  </a:lnTo>
                  <a:lnTo>
                    <a:pt x="804" y="134"/>
                  </a:lnTo>
                  <a:lnTo>
                    <a:pt x="787" y="118"/>
                  </a:lnTo>
                  <a:lnTo>
                    <a:pt x="768" y="102"/>
                  </a:lnTo>
                  <a:lnTo>
                    <a:pt x="749" y="88"/>
                  </a:lnTo>
                  <a:lnTo>
                    <a:pt x="729" y="75"/>
                  </a:lnTo>
                  <a:lnTo>
                    <a:pt x="708" y="62"/>
                  </a:lnTo>
                  <a:lnTo>
                    <a:pt x="708" y="62"/>
                  </a:lnTo>
                  <a:lnTo>
                    <a:pt x="688" y="50"/>
                  </a:lnTo>
                  <a:lnTo>
                    <a:pt x="665" y="40"/>
                  </a:lnTo>
                  <a:lnTo>
                    <a:pt x="643" y="31"/>
                  </a:lnTo>
                  <a:lnTo>
                    <a:pt x="621" y="23"/>
                  </a:lnTo>
                  <a:lnTo>
                    <a:pt x="599" y="16"/>
                  </a:lnTo>
                  <a:lnTo>
                    <a:pt x="577" y="10"/>
                  </a:lnTo>
                  <a:lnTo>
                    <a:pt x="553" y="6"/>
                  </a:lnTo>
                  <a:lnTo>
                    <a:pt x="531" y="2"/>
                  </a:lnTo>
                  <a:lnTo>
                    <a:pt x="508" y="0"/>
                  </a:lnTo>
                  <a:lnTo>
                    <a:pt x="486" y="0"/>
                  </a:lnTo>
                  <a:lnTo>
                    <a:pt x="462" y="0"/>
                  </a:lnTo>
                  <a:lnTo>
                    <a:pt x="440" y="0"/>
                  </a:lnTo>
                  <a:lnTo>
                    <a:pt x="417" y="2"/>
                  </a:lnTo>
                  <a:lnTo>
                    <a:pt x="394" y="5"/>
                  </a:lnTo>
                  <a:lnTo>
                    <a:pt x="372" y="10"/>
                  </a:lnTo>
                  <a:lnTo>
                    <a:pt x="350" y="15"/>
                  </a:lnTo>
                  <a:lnTo>
                    <a:pt x="328" y="22"/>
                  </a:lnTo>
                  <a:lnTo>
                    <a:pt x="307" y="28"/>
                  </a:lnTo>
                  <a:lnTo>
                    <a:pt x="286" y="37"/>
                  </a:lnTo>
                  <a:lnTo>
                    <a:pt x="265" y="46"/>
                  </a:lnTo>
                  <a:lnTo>
                    <a:pt x="245" y="57"/>
                  </a:lnTo>
                  <a:lnTo>
                    <a:pt x="225" y="69"/>
                  </a:lnTo>
                  <a:lnTo>
                    <a:pt x="205" y="82"/>
                  </a:lnTo>
                  <a:lnTo>
                    <a:pt x="187" y="95"/>
                  </a:lnTo>
                  <a:lnTo>
                    <a:pt x="169" y="109"/>
                  </a:lnTo>
                  <a:lnTo>
                    <a:pt x="152" y="125"/>
                  </a:lnTo>
                  <a:lnTo>
                    <a:pt x="135" y="140"/>
                  </a:lnTo>
                  <a:lnTo>
                    <a:pt x="119" y="157"/>
                  </a:lnTo>
                  <a:lnTo>
                    <a:pt x="104" y="175"/>
                  </a:lnTo>
                  <a:lnTo>
                    <a:pt x="89" y="195"/>
                  </a:lnTo>
                  <a:lnTo>
                    <a:pt x="76" y="214"/>
                  </a:lnTo>
                  <a:lnTo>
                    <a:pt x="63" y="235"/>
                  </a:lnTo>
                  <a:lnTo>
                    <a:pt x="63" y="235"/>
                  </a:lnTo>
                  <a:lnTo>
                    <a:pt x="52" y="256"/>
                  </a:lnTo>
                  <a:lnTo>
                    <a:pt x="41" y="278"/>
                  </a:lnTo>
                  <a:lnTo>
                    <a:pt x="32" y="300"/>
                  </a:lnTo>
                  <a:lnTo>
                    <a:pt x="24" y="323"/>
                  </a:lnTo>
                  <a:lnTo>
                    <a:pt x="17" y="345"/>
                  </a:lnTo>
                  <a:lnTo>
                    <a:pt x="11" y="367"/>
                  </a:lnTo>
                  <a:lnTo>
                    <a:pt x="7" y="390"/>
                  </a:lnTo>
                  <a:lnTo>
                    <a:pt x="3" y="413"/>
                  </a:lnTo>
                  <a:lnTo>
                    <a:pt x="1" y="436"/>
                  </a:lnTo>
                  <a:lnTo>
                    <a:pt x="0" y="458"/>
                  </a:lnTo>
                  <a:lnTo>
                    <a:pt x="0" y="482"/>
                  </a:lnTo>
                  <a:lnTo>
                    <a:pt x="1" y="504"/>
                  </a:lnTo>
                  <a:lnTo>
                    <a:pt x="3" y="527"/>
                  </a:lnTo>
                  <a:lnTo>
                    <a:pt x="6" y="549"/>
                  </a:lnTo>
                  <a:lnTo>
                    <a:pt x="10" y="571"/>
                  </a:lnTo>
                  <a:lnTo>
                    <a:pt x="17" y="594"/>
                  </a:lnTo>
                  <a:lnTo>
                    <a:pt x="23" y="616"/>
                  </a:lnTo>
                  <a:lnTo>
                    <a:pt x="30" y="637"/>
                  </a:lnTo>
                  <a:lnTo>
                    <a:pt x="39" y="657"/>
                  </a:lnTo>
                  <a:lnTo>
                    <a:pt x="48" y="678"/>
                  </a:lnTo>
                  <a:lnTo>
                    <a:pt x="58" y="699"/>
                  </a:lnTo>
                  <a:lnTo>
                    <a:pt x="70" y="719"/>
                  </a:lnTo>
                  <a:lnTo>
                    <a:pt x="82" y="738"/>
                  </a:lnTo>
                  <a:lnTo>
                    <a:pt x="96" y="756"/>
                  </a:lnTo>
                  <a:lnTo>
                    <a:pt x="110" y="775"/>
                  </a:lnTo>
                  <a:lnTo>
                    <a:pt x="125" y="792"/>
                  </a:lnTo>
                  <a:lnTo>
                    <a:pt x="142" y="809"/>
                  </a:lnTo>
                  <a:lnTo>
                    <a:pt x="159" y="824"/>
                  </a:lnTo>
                  <a:lnTo>
                    <a:pt x="177" y="840"/>
                  </a:lnTo>
                  <a:lnTo>
                    <a:pt x="195" y="854"/>
                  </a:lnTo>
                  <a:lnTo>
                    <a:pt x="216" y="869"/>
                  </a:lnTo>
                  <a:lnTo>
                    <a:pt x="237" y="880"/>
                  </a:lnTo>
                  <a:lnTo>
                    <a:pt x="237" y="880"/>
                  </a:lnTo>
                  <a:lnTo>
                    <a:pt x="258" y="892"/>
                  </a:lnTo>
                  <a:lnTo>
                    <a:pt x="280" y="902"/>
                  </a:lnTo>
                  <a:lnTo>
                    <a:pt x="301" y="912"/>
                  </a:lnTo>
                  <a:lnTo>
                    <a:pt x="324" y="919"/>
                  </a:lnTo>
                  <a:lnTo>
                    <a:pt x="346" y="927"/>
                  </a:lnTo>
                  <a:lnTo>
                    <a:pt x="368" y="932"/>
                  </a:lnTo>
                  <a:lnTo>
                    <a:pt x="392" y="938"/>
                  </a:lnTo>
                  <a:lnTo>
                    <a:pt x="414" y="940"/>
                  </a:lnTo>
                  <a:lnTo>
                    <a:pt x="437" y="943"/>
                  </a:lnTo>
                  <a:lnTo>
                    <a:pt x="460" y="944"/>
                  </a:lnTo>
                  <a:lnTo>
                    <a:pt x="483" y="944"/>
                  </a:lnTo>
                  <a:lnTo>
                    <a:pt x="505" y="943"/>
                  </a:lnTo>
                  <a:lnTo>
                    <a:pt x="529" y="940"/>
                  </a:lnTo>
                  <a:lnTo>
                    <a:pt x="551" y="938"/>
                  </a:lnTo>
                  <a:lnTo>
                    <a:pt x="573" y="934"/>
                  </a:lnTo>
                  <a:lnTo>
                    <a:pt x="595" y="927"/>
                  </a:lnTo>
                  <a:lnTo>
                    <a:pt x="616" y="922"/>
                  </a:lnTo>
                  <a:lnTo>
                    <a:pt x="638" y="914"/>
                  </a:lnTo>
                  <a:lnTo>
                    <a:pt x="659" y="905"/>
                  </a:lnTo>
                  <a:lnTo>
                    <a:pt x="680" y="896"/>
                  </a:lnTo>
                  <a:lnTo>
                    <a:pt x="699" y="885"/>
                  </a:lnTo>
                  <a:lnTo>
                    <a:pt x="720" y="874"/>
                  </a:lnTo>
                  <a:lnTo>
                    <a:pt x="738" y="862"/>
                  </a:lnTo>
                  <a:lnTo>
                    <a:pt x="758" y="848"/>
                  </a:lnTo>
                  <a:lnTo>
                    <a:pt x="776" y="833"/>
                  </a:lnTo>
                  <a:lnTo>
                    <a:pt x="793" y="819"/>
                  </a:lnTo>
                  <a:lnTo>
                    <a:pt x="810" y="802"/>
                  </a:lnTo>
                  <a:lnTo>
                    <a:pt x="826" y="785"/>
                  </a:lnTo>
                  <a:lnTo>
                    <a:pt x="841" y="767"/>
                  </a:lnTo>
                  <a:lnTo>
                    <a:pt x="856" y="749"/>
                  </a:lnTo>
                  <a:lnTo>
                    <a:pt x="869" y="728"/>
                  </a:lnTo>
                  <a:lnTo>
                    <a:pt x="882" y="708"/>
                  </a:lnTo>
                  <a:lnTo>
                    <a:pt x="882" y="7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39" name="Freeform 127"/>
            <p:cNvSpPr>
              <a:spLocks/>
            </p:cNvSpPr>
            <p:nvPr userDrawn="1"/>
          </p:nvSpPr>
          <p:spPr bwMode="auto">
            <a:xfrm>
              <a:off x="2187" y="837"/>
              <a:ext cx="216" cy="216"/>
            </a:xfrm>
            <a:custGeom>
              <a:avLst/>
              <a:gdLst>
                <a:gd name="T0" fmla="*/ 817 w 864"/>
                <a:gd name="T1" fmla="*/ 628 h 864"/>
                <a:gd name="T2" fmla="*/ 842 w 864"/>
                <a:gd name="T3" fmla="*/ 568 h 864"/>
                <a:gd name="T4" fmla="*/ 858 w 864"/>
                <a:gd name="T5" fmla="*/ 505 h 864"/>
                <a:gd name="T6" fmla="*/ 864 w 864"/>
                <a:gd name="T7" fmla="*/ 443 h 864"/>
                <a:gd name="T8" fmla="*/ 862 w 864"/>
                <a:gd name="T9" fmla="*/ 380 h 864"/>
                <a:gd name="T10" fmla="*/ 850 w 864"/>
                <a:gd name="T11" fmla="*/ 319 h 864"/>
                <a:gd name="T12" fmla="*/ 829 w 864"/>
                <a:gd name="T13" fmla="*/ 260 h 864"/>
                <a:gd name="T14" fmla="*/ 800 w 864"/>
                <a:gd name="T15" fmla="*/ 206 h 864"/>
                <a:gd name="T16" fmla="*/ 764 w 864"/>
                <a:gd name="T17" fmla="*/ 153 h 864"/>
                <a:gd name="T18" fmla="*/ 720 w 864"/>
                <a:gd name="T19" fmla="*/ 108 h 864"/>
                <a:gd name="T20" fmla="*/ 668 w 864"/>
                <a:gd name="T21" fmla="*/ 69 h 864"/>
                <a:gd name="T22" fmla="*/ 628 w 864"/>
                <a:gd name="T23" fmla="*/ 47 h 864"/>
                <a:gd name="T24" fmla="*/ 569 w 864"/>
                <a:gd name="T25" fmla="*/ 21 h 864"/>
                <a:gd name="T26" fmla="*/ 506 w 864"/>
                <a:gd name="T27" fmla="*/ 5 h 864"/>
                <a:gd name="T28" fmla="*/ 443 w 864"/>
                <a:gd name="T29" fmla="*/ 0 h 864"/>
                <a:gd name="T30" fmla="*/ 381 w 864"/>
                <a:gd name="T31" fmla="*/ 2 h 864"/>
                <a:gd name="T32" fmla="*/ 320 w 864"/>
                <a:gd name="T33" fmla="*/ 14 h 864"/>
                <a:gd name="T34" fmla="*/ 261 w 864"/>
                <a:gd name="T35" fmla="*/ 35 h 864"/>
                <a:gd name="T36" fmla="*/ 206 w 864"/>
                <a:gd name="T37" fmla="*/ 64 h 864"/>
                <a:gd name="T38" fmla="*/ 155 w 864"/>
                <a:gd name="T39" fmla="*/ 100 h 864"/>
                <a:gd name="T40" fmla="*/ 109 w 864"/>
                <a:gd name="T41" fmla="*/ 144 h 864"/>
                <a:gd name="T42" fmla="*/ 69 w 864"/>
                <a:gd name="T43" fmla="*/ 196 h 864"/>
                <a:gd name="T44" fmla="*/ 47 w 864"/>
                <a:gd name="T45" fmla="*/ 234 h 864"/>
                <a:gd name="T46" fmla="*/ 23 w 864"/>
                <a:gd name="T47" fmla="*/ 295 h 864"/>
                <a:gd name="T48" fmla="*/ 7 w 864"/>
                <a:gd name="T49" fmla="*/ 357 h 864"/>
                <a:gd name="T50" fmla="*/ 0 w 864"/>
                <a:gd name="T51" fmla="*/ 419 h 864"/>
                <a:gd name="T52" fmla="*/ 3 w 864"/>
                <a:gd name="T53" fmla="*/ 482 h 864"/>
                <a:gd name="T54" fmla="*/ 15 w 864"/>
                <a:gd name="T55" fmla="*/ 543 h 864"/>
                <a:gd name="T56" fmla="*/ 36 w 864"/>
                <a:gd name="T57" fmla="*/ 602 h 864"/>
                <a:gd name="T58" fmla="*/ 64 w 864"/>
                <a:gd name="T59" fmla="*/ 658 h 864"/>
                <a:gd name="T60" fmla="*/ 101 w 864"/>
                <a:gd name="T61" fmla="*/ 708 h 864"/>
                <a:gd name="T62" fmla="*/ 145 w 864"/>
                <a:gd name="T63" fmla="*/ 754 h 864"/>
                <a:gd name="T64" fmla="*/ 197 w 864"/>
                <a:gd name="T65" fmla="*/ 793 h 864"/>
                <a:gd name="T66" fmla="*/ 236 w 864"/>
                <a:gd name="T67" fmla="*/ 815 h 864"/>
                <a:gd name="T68" fmla="*/ 296 w 864"/>
                <a:gd name="T69" fmla="*/ 841 h 864"/>
                <a:gd name="T70" fmla="*/ 357 w 864"/>
                <a:gd name="T71" fmla="*/ 857 h 864"/>
                <a:gd name="T72" fmla="*/ 420 w 864"/>
                <a:gd name="T73" fmla="*/ 864 h 864"/>
                <a:gd name="T74" fmla="*/ 483 w 864"/>
                <a:gd name="T75" fmla="*/ 860 h 864"/>
                <a:gd name="T76" fmla="*/ 544 w 864"/>
                <a:gd name="T77" fmla="*/ 848 h 864"/>
                <a:gd name="T78" fmla="*/ 602 w 864"/>
                <a:gd name="T79" fmla="*/ 828 h 864"/>
                <a:gd name="T80" fmla="*/ 658 w 864"/>
                <a:gd name="T81" fmla="*/ 800 h 864"/>
                <a:gd name="T82" fmla="*/ 709 w 864"/>
                <a:gd name="T83" fmla="*/ 763 h 864"/>
                <a:gd name="T84" fmla="*/ 755 w 864"/>
                <a:gd name="T85" fmla="*/ 718 h 864"/>
                <a:gd name="T86" fmla="*/ 795 w 864"/>
                <a:gd name="T87" fmla="*/ 667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806" y="647"/>
                  </a:moveTo>
                  <a:lnTo>
                    <a:pt x="806" y="647"/>
                  </a:lnTo>
                  <a:lnTo>
                    <a:pt x="817" y="628"/>
                  </a:lnTo>
                  <a:lnTo>
                    <a:pt x="827" y="608"/>
                  </a:lnTo>
                  <a:lnTo>
                    <a:pt x="834" y="587"/>
                  </a:lnTo>
                  <a:lnTo>
                    <a:pt x="842" y="568"/>
                  </a:lnTo>
                  <a:lnTo>
                    <a:pt x="849" y="547"/>
                  </a:lnTo>
                  <a:lnTo>
                    <a:pt x="854" y="526"/>
                  </a:lnTo>
                  <a:lnTo>
                    <a:pt x="858" y="505"/>
                  </a:lnTo>
                  <a:lnTo>
                    <a:pt x="860" y="484"/>
                  </a:lnTo>
                  <a:lnTo>
                    <a:pt x="863" y="464"/>
                  </a:lnTo>
                  <a:lnTo>
                    <a:pt x="864" y="443"/>
                  </a:lnTo>
                  <a:lnTo>
                    <a:pt x="864" y="422"/>
                  </a:lnTo>
                  <a:lnTo>
                    <a:pt x="863" y="401"/>
                  </a:lnTo>
                  <a:lnTo>
                    <a:pt x="862" y="380"/>
                  </a:lnTo>
                  <a:lnTo>
                    <a:pt x="858" y="359"/>
                  </a:lnTo>
                  <a:lnTo>
                    <a:pt x="854" y="340"/>
                  </a:lnTo>
                  <a:lnTo>
                    <a:pt x="850" y="319"/>
                  </a:lnTo>
                  <a:lnTo>
                    <a:pt x="843" y="299"/>
                  </a:lnTo>
                  <a:lnTo>
                    <a:pt x="837" y="280"/>
                  </a:lnTo>
                  <a:lnTo>
                    <a:pt x="829" y="260"/>
                  </a:lnTo>
                  <a:lnTo>
                    <a:pt x="820" y="242"/>
                  </a:lnTo>
                  <a:lnTo>
                    <a:pt x="811" y="224"/>
                  </a:lnTo>
                  <a:lnTo>
                    <a:pt x="800" y="206"/>
                  </a:lnTo>
                  <a:lnTo>
                    <a:pt x="789" y="187"/>
                  </a:lnTo>
                  <a:lnTo>
                    <a:pt x="777" y="170"/>
                  </a:lnTo>
                  <a:lnTo>
                    <a:pt x="764" y="153"/>
                  </a:lnTo>
                  <a:lnTo>
                    <a:pt x="750" y="138"/>
                  </a:lnTo>
                  <a:lnTo>
                    <a:pt x="735" y="123"/>
                  </a:lnTo>
                  <a:lnTo>
                    <a:pt x="720" y="108"/>
                  </a:lnTo>
                  <a:lnTo>
                    <a:pt x="703" y="95"/>
                  </a:lnTo>
                  <a:lnTo>
                    <a:pt x="686" y="81"/>
                  </a:lnTo>
                  <a:lnTo>
                    <a:pt x="668" y="69"/>
                  </a:lnTo>
                  <a:lnTo>
                    <a:pt x="648" y="57"/>
                  </a:lnTo>
                  <a:lnTo>
                    <a:pt x="648" y="57"/>
                  </a:lnTo>
                  <a:lnTo>
                    <a:pt x="628" y="47"/>
                  </a:lnTo>
                  <a:lnTo>
                    <a:pt x="609" y="38"/>
                  </a:lnTo>
                  <a:lnTo>
                    <a:pt x="588" y="28"/>
                  </a:lnTo>
                  <a:lnTo>
                    <a:pt x="569" y="21"/>
                  </a:lnTo>
                  <a:lnTo>
                    <a:pt x="548" y="15"/>
                  </a:lnTo>
                  <a:lnTo>
                    <a:pt x="527" y="10"/>
                  </a:lnTo>
                  <a:lnTo>
                    <a:pt x="506" y="5"/>
                  </a:lnTo>
                  <a:lnTo>
                    <a:pt x="485" y="2"/>
                  </a:lnTo>
                  <a:lnTo>
                    <a:pt x="464" y="0"/>
                  </a:lnTo>
                  <a:lnTo>
                    <a:pt x="443" y="0"/>
                  </a:lnTo>
                  <a:lnTo>
                    <a:pt x="423" y="0"/>
                  </a:lnTo>
                  <a:lnTo>
                    <a:pt x="402" y="0"/>
                  </a:lnTo>
                  <a:lnTo>
                    <a:pt x="381" y="2"/>
                  </a:lnTo>
                  <a:lnTo>
                    <a:pt x="361" y="5"/>
                  </a:lnTo>
                  <a:lnTo>
                    <a:pt x="340" y="9"/>
                  </a:lnTo>
                  <a:lnTo>
                    <a:pt x="320" y="14"/>
                  </a:lnTo>
                  <a:lnTo>
                    <a:pt x="300" y="19"/>
                  </a:lnTo>
                  <a:lnTo>
                    <a:pt x="281" y="27"/>
                  </a:lnTo>
                  <a:lnTo>
                    <a:pt x="261" y="35"/>
                  </a:lnTo>
                  <a:lnTo>
                    <a:pt x="243" y="43"/>
                  </a:lnTo>
                  <a:lnTo>
                    <a:pt x="224" y="53"/>
                  </a:lnTo>
                  <a:lnTo>
                    <a:pt x="206" y="64"/>
                  </a:lnTo>
                  <a:lnTo>
                    <a:pt x="188" y="74"/>
                  </a:lnTo>
                  <a:lnTo>
                    <a:pt x="171" y="87"/>
                  </a:lnTo>
                  <a:lnTo>
                    <a:pt x="155" y="100"/>
                  </a:lnTo>
                  <a:lnTo>
                    <a:pt x="138" y="113"/>
                  </a:lnTo>
                  <a:lnTo>
                    <a:pt x="124" y="129"/>
                  </a:lnTo>
                  <a:lnTo>
                    <a:pt x="109" y="144"/>
                  </a:lnTo>
                  <a:lnTo>
                    <a:pt x="95" y="161"/>
                  </a:lnTo>
                  <a:lnTo>
                    <a:pt x="82" y="178"/>
                  </a:lnTo>
                  <a:lnTo>
                    <a:pt x="69" y="196"/>
                  </a:lnTo>
                  <a:lnTo>
                    <a:pt x="58" y="215"/>
                  </a:lnTo>
                  <a:lnTo>
                    <a:pt x="58" y="215"/>
                  </a:lnTo>
                  <a:lnTo>
                    <a:pt x="47" y="234"/>
                  </a:lnTo>
                  <a:lnTo>
                    <a:pt x="38" y="255"/>
                  </a:lnTo>
                  <a:lnTo>
                    <a:pt x="29" y="275"/>
                  </a:lnTo>
                  <a:lnTo>
                    <a:pt x="23" y="295"/>
                  </a:lnTo>
                  <a:lnTo>
                    <a:pt x="16" y="315"/>
                  </a:lnTo>
                  <a:lnTo>
                    <a:pt x="11" y="336"/>
                  </a:lnTo>
                  <a:lnTo>
                    <a:pt x="7" y="357"/>
                  </a:lnTo>
                  <a:lnTo>
                    <a:pt x="3" y="378"/>
                  </a:lnTo>
                  <a:lnTo>
                    <a:pt x="2" y="398"/>
                  </a:lnTo>
                  <a:lnTo>
                    <a:pt x="0" y="419"/>
                  </a:lnTo>
                  <a:lnTo>
                    <a:pt x="0" y="440"/>
                  </a:lnTo>
                  <a:lnTo>
                    <a:pt x="2" y="461"/>
                  </a:lnTo>
                  <a:lnTo>
                    <a:pt x="3" y="482"/>
                  </a:lnTo>
                  <a:lnTo>
                    <a:pt x="6" y="503"/>
                  </a:lnTo>
                  <a:lnTo>
                    <a:pt x="9" y="523"/>
                  </a:lnTo>
                  <a:lnTo>
                    <a:pt x="15" y="543"/>
                  </a:lnTo>
                  <a:lnTo>
                    <a:pt x="21" y="563"/>
                  </a:lnTo>
                  <a:lnTo>
                    <a:pt x="28" y="582"/>
                  </a:lnTo>
                  <a:lnTo>
                    <a:pt x="36" y="602"/>
                  </a:lnTo>
                  <a:lnTo>
                    <a:pt x="43" y="621"/>
                  </a:lnTo>
                  <a:lnTo>
                    <a:pt x="54" y="639"/>
                  </a:lnTo>
                  <a:lnTo>
                    <a:pt x="64" y="658"/>
                  </a:lnTo>
                  <a:lnTo>
                    <a:pt x="75" y="675"/>
                  </a:lnTo>
                  <a:lnTo>
                    <a:pt x="88" y="692"/>
                  </a:lnTo>
                  <a:lnTo>
                    <a:pt x="101" y="708"/>
                  </a:lnTo>
                  <a:lnTo>
                    <a:pt x="115" y="724"/>
                  </a:lnTo>
                  <a:lnTo>
                    <a:pt x="129" y="740"/>
                  </a:lnTo>
                  <a:lnTo>
                    <a:pt x="145" y="754"/>
                  </a:lnTo>
                  <a:lnTo>
                    <a:pt x="162" y="768"/>
                  </a:lnTo>
                  <a:lnTo>
                    <a:pt x="179" y="781"/>
                  </a:lnTo>
                  <a:lnTo>
                    <a:pt x="197" y="793"/>
                  </a:lnTo>
                  <a:lnTo>
                    <a:pt x="217" y="805"/>
                  </a:lnTo>
                  <a:lnTo>
                    <a:pt x="217" y="805"/>
                  </a:lnTo>
                  <a:lnTo>
                    <a:pt x="236" y="815"/>
                  </a:lnTo>
                  <a:lnTo>
                    <a:pt x="256" y="826"/>
                  </a:lnTo>
                  <a:lnTo>
                    <a:pt x="275" y="834"/>
                  </a:lnTo>
                  <a:lnTo>
                    <a:pt x="296" y="841"/>
                  </a:lnTo>
                  <a:lnTo>
                    <a:pt x="317" y="848"/>
                  </a:lnTo>
                  <a:lnTo>
                    <a:pt x="337" y="853"/>
                  </a:lnTo>
                  <a:lnTo>
                    <a:pt x="357" y="857"/>
                  </a:lnTo>
                  <a:lnTo>
                    <a:pt x="378" y="860"/>
                  </a:lnTo>
                  <a:lnTo>
                    <a:pt x="399" y="862"/>
                  </a:lnTo>
                  <a:lnTo>
                    <a:pt x="420" y="864"/>
                  </a:lnTo>
                  <a:lnTo>
                    <a:pt x="441" y="864"/>
                  </a:lnTo>
                  <a:lnTo>
                    <a:pt x="462" y="862"/>
                  </a:lnTo>
                  <a:lnTo>
                    <a:pt x="483" y="860"/>
                  </a:lnTo>
                  <a:lnTo>
                    <a:pt x="503" y="857"/>
                  </a:lnTo>
                  <a:lnTo>
                    <a:pt x="524" y="853"/>
                  </a:lnTo>
                  <a:lnTo>
                    <a:pt x="544" y="848"/>
                  </a:lnTo>
                  <a:lnTo>
                    <a:pt x="563" y="843"/>
                  </a:lnTo>
                  <a:lnTo>
                    <a:pt x="583" y="836"/>
                  </a:lnTo>
                  <a:lnTo>
                    <a:pt x="602" y="828"/>
                  </a:lnTo>
                  <a:lnTo>
                    <a:pt x="622" y="819"/>
                  </a:lnTo>
                  <a:lnTo>
                    <a:pt x="640" y="810"/>
                  </a:lnTo>
                  <a:lnTo>
                    <a:pt x="658" y="800"/>
                  </a:lnTo>
                  <a:lnTo>
                    <a:pt x="675" y="788"/>
                  </a:lnTo>
                  <a:lnTo>
                    <a:pt x="692" y="776"/>
                  </a:lnTo>
                  <a:lnTo>
                    <a:pt x="709" y="763"/>
                  </a:lnTo>
                  <a:lnTo>
                    <a:pt x="725" y="749"/>
                  </a:lnTo>
                  <a:lnTo>
                    <a:pt x="741" y="735"/>
                  </a:lnTo>
                  <a:lnTo>
                    <a:pt x="755" y="718"/>
                  </a:lnTo>
                  <a:lnTo>
                    <a:pt x="769" y="702"/>
                  </a:lnTo>
                  <a:lnTo>
                    <a:pt x="782" y="684"/>
                  </a:lnTo>
                  <a:lnTo>
                    <a:pt x="795" y="667"/>
                  </a:lnTo>
                  <a:lnTo>
                    <a:pt x="806" y="647"/>
                  </a:lnTo>
                  <a:lnTo>
                    <a:pt x="806" y="6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0" name="Freeform 128"/>
            <p:cNvSpPr>
              <a:spLocks/>
            </p:cNvSpPr>
            <p:nvPr userDrawn="1"/>
          </p:nvSpPr>
          <p:spPr bwMode="auto">
            <a:xfrm>
              <a:off x="2070" y="1066"/>
              <a:ext cx="196" cy="196"/>
            </a:xfrm>
            <a:custGeom>
              <a:avLst/>
              <a:gdLst>
                <a:gd name="T0" fmla="*/ 214 w 783"/>
                <a:gd name="T1" fmla="*/ 740 h 783"/>
                <a:gd name="T2" fmla="*/ 268 w 783"/>
                <a:gd name="T3" fmla="*/ 762 h 783"/>
                <a:gd name="T4" fmla="*/ 324 w 783"/>
                <a:gd name="T5" fmla="*/ 776 h 783"/>
                <a:gd name="T6" fmla="*/ 382 w 783"/>
                <a:gd name="T7" fmla="*/ 783 h 783"/>
                <a:gd name="T8" fmla="*/ 438 w 783"/>
                <a:gd name="T9" fmla="*/ 780 h 783"/>
                <a:gd name="T10" fmla="*/ 494 w 783"/>
                <a:gd name="T11" fmla="*/ 769 h 783"/>
                <a:gd name="T12" fmla="*/ 546 w 783"/>
                <a:gd name="T13" fmla="*/ 750 h 783"/>
                <a:gd name="T14" fmla="*/ 597 w 783"/>
                <a:gd name="T15" fmla="*/ 724 h 783"/>
                <a:gd name="T16" fmla="*/ 644 w 783"/>
                <a:gd name="T17" fmla="*/ 692 h 783"/>
                <a:gd name="T18" fmla="*/ 684 w 783"/>
                <a:gd name="T19" fmla="*/ 651 h 783"/>
                <a:gd name="T20" fmla="*/ 720 w 783"/>
                <a:gd name="T21" fmla="*/ 604 h 783"/>
                <a:gd name="T22" fmla="*/ 740 w 783"/>
                <a:gd name="T23" fmla="*/ 569 h 783"/>
                <a:gd name="T24" fmla="*/ 763 w 783"/>
                <a:gd name="T25" fmla="*/ 515 h 783"/>
                <a:gd name="T26" fmla="*/ 778 w 783"/>
                <a:gd name="T27" fmla="*/ 459 h 783"/>
                <a:gd name="T28" fmla="*/ 783 w 783"/>
                <a:gd name="T29" fmla="*/ 401 h 783"/>
                <a:gd name="T30" fmla="*/ 780 w 783"/>
                <a:gd name="T31" fmla="*/ 345 h 783"/>
                <a:gd name="T32" fmla="*/ 770 w 783"/>
                <a:gd name="T33" fmla="*/ 289 h 783"/>
                <a:gd name="T34" fmla="*/ 752 w 783"/>
                <a:gd name="T35" fmla="*/ 237 h 783"/>
                <a:gd name="T36" fmla="*/ 726 w 783"/>
                <a:gd name="T37" fmla="*/ 186 h 783"/>
                <a:gd name="T38" fmla="*/ 692 w 783"/>
                <a:gd name="T39" fmla="*/ 139 h 783"/>
                <a:gd name="T40" fmla="*/ 651 w 783"/>
                <a:gd name="T41" fmla="*/ 99 h 783"/>
                <a:gd name="T42" fmla="*/ 604 w 783"/>
                <a:gd name="T43" fmla="*/ 62 h 783"/>
                <a:gd name="T44" fmla="*/ 569 w 783"/>
                <a:gd name="T45" fmla="*/ 43 h 783"/>
                <a:gd name="T46" fmla="*/ 516 w 783"/>
                <a:gd name="T47" fmla="*/ 19 h 783"/>
                <a:gd name="T48" fmla="*/ 459 w 783"/>
                <a:gd name="T49" fmla="*/ 5 h 783"/>
                <a:gd name="T50" fmla="*/ 403 w 783"/>
                <a:gd name="T51" fmla="*/ 0 h 783"/>
                <a:gd name="T52" fmla="*/ 345 w 783"/>
                <a:gd name="T53" fmla="*/ 3 h 783"/>
                <a:gd name="T54" fmla="*/ 290 w 783"/>
                <a:gd name="T55" fmla="*/ 13 h 783"/>
                <a:gd name="T56" fmla="*/ 237 w 783"/>
                <a:gd name="T57" fmla="*/ 31 h 783"/>
                <a:gd name="T58" fmla="*/ 188 w 783"/>
                <a:gd name="T59" fmla="*/ 57 h 783"/>
                <a:gd name="T60" fmla="*/ 141 w 783"/>
                <a:gd name="T61" fmla="*/ 91 h 783"/>
                <a:gd name="T62" fmla="*/ 99 w 783"/>
                <a:gd name="T63" fmla="*/ 132 h 783"/>
                <a:gd name="T64" fmla="*/ 64 w 783"/>
                <a:gd name="T65" fmla="*/ 178 h 783"/>
                <a:gd name="T66" fmla="*/ 43 w 783"/>
                <a:gd name="T67" fmla="*/ 214 h 783"/>
                <a:gd name="T68" fmla="*/ 21 w 783"/>
                <a:gd name="T69" fmla="*/ 267 h 783"/>
                <a:gd name="T70" fmla="*/ 6 w 783"/>
                <a:gd name="T71" fmla="*/ 324 h 783"/>
                <a:gd name="T72" fmla="*/ 0 w 783"/>
                <a:gd name="T73" fmla="*/ 380 h 783"/>
                <a:gd name="T74" fmla="*/ 2 w 783"/>
                <a:gd name="T75" fmla="*/ 438 h 783"/>
                <a:gd name="T76" fmla="*/ 13 w 783"/>
                <a:gd name="T77" fmla="*/ 492 h 783"/>
                <a:gd name="T78" fmla="*/ 32 w 783"/>
                <a:gd name="T79" fmla="*/ 546 h 783"/>
                <a:gd name="T80" fmla="*/ 58 w 783"/>
                <a:gd name="T81" fmla="*/ 595 h 783"/>
                <a:gd name="T82" fmla="*/ 91 w 783"/>
                <a:gd name="T83" fmla="*/ 642 h 783"/>
                <a:gd name="T84" fmla="*/ 131 w 783"/>
                <a:gd name="T85" fmla="*/ 684 h 783"/>
                <a:gd name="T86" fmla="*/ 178 w 783"/>
                <a:gd name="T87" fmla="*/ 71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197" y="730"/>
                  </a:moveTo>
                  <a:lnTo>
                    <a:pt x="197" y="730"/>
                  </a:lnTo>
                  <a:lnTo>
                    <a:pt x="214" y="740"/>
                  </a:lnTo>
                  <a:lnTo>
                    <a:pt x="232" y="748"/>
                  </a:lnTo>
                  <a:lnTo>
                    <a:pt x="250" y="756"/>
                  </a:lnTo>
                  <a:lnTo>
                    <a:pt x="268" y="762"/>
                  </a:lnTo>
                  <a:lnTo>
                    <a:pt x="287" y="769"/>
                  </a:lnTo>
                  <a:lnTo>
                    <a:pt x="306" y="773"/>
                  </a:lnTo>
                  <a:lnTo>
                    <a:pt x="324" y="776"/>
                  </a:lnTo>
                  <a:lnTo>
                    <a:pt x="344" y="779"/>
                  </a:lnTo>
                  <a:lnTo>
                    <a:pt x="362" y="782"/>
                  </a:lnTo>
                  <a:lnTo>
                    <a:pt x="382" y="783"/>
                  </a:lnTo>
                  <a:lnTo>
                    <a:pt x="400" y="783"/>
                  </a:lnTo>
                  <a:lnTo>
                    <a:pt x="419" y="782"/>
                  </a:lnTo>
                  <a:lnTo>
                    <a:pt x="438" y="780"/>
                  </a:lnTo>
                  <a:lnTo>
                    <a:pt x="456" y="778"/>
                  </a:lnTo>
                  <a:lnTo>
                    <a:pt x="475" y="774"/>
                  </a:lnTo>
                  <a:lnTo>
                    <a:pt x="494" y="769"/>
                  </a:lnTo>
                  <a:lnTo>
                    <a:pt x="511" y="763"/>
                  </a:lnTo>
                  <a:lnTo>
                    <a:pt x="529" y="758"/>
                  </a:lnTo>
                  <a:lnTo>
                    <a:pt x="546" y="750"/>
                  </a:lnTo>
                  <a:lnTo>
                    <a:pt x="564" y="743"/>
                  </a:lnTo>
                  <a:lnTo>
                    <a:pt x="580" y="735"/>
                  </a:lnTo>
                  <a:lnTo>
                    <a:pt x="597" y="724"/>
                  </a:lnTo>
                  <a:lnTo>
                    <a:pt x="612" y="714"/>
                  </a:lnTo>
                  <a:lnTo>
                    <a:pt x="628" y="703"/>
                  </a:lnTo>
                  <a:lnTo>
                    <a:pt x="644" y="692"/>
                  </a:lnTo>
                  <a:lnTo>
                    <a:pt x="658" y="679"/>
                  </a:lnTo>
                  <a:lnTo>
                    <a:pt x="671" y="666"/>
                  </a:lnTo>
                  <a:lnTo>
                    <a:pt x="684" y="651"/>
                  </a:lnTo>
                  <a:lnTo>
                    <a:pt x="697" y="636"/>
                  </a:lnTo>
                  <a:lnTo>
                    <a:pt x="709" y="620"/>
                  </a:lnTo>
                  <a:lnTo>
                    <a:pt x="720" y="604"/>
                  </a:lnTo>
                  <a:lnTo>
                    <a:pt x="731" y="586"/>
                  </a:lnTo>
                  <a:lnTo>
                    <a:pt x="731" y="586"/>
                  </a:lnTo>
                  <a:lnTo>
                    <a:pt x="740" y="569"/>
                  </a:lnTo>
                  <a:lnTo>
                    <a:pt x="749" y="551"/>
                  </a:lnTo>
                  <a:lnTo>
                    <a:pt x="757" y="533"/>
                  </a:lnTo>
                  <a:lnTo>
                    <a:pt x="763" y="515"/>
                  </a:lnTo>
                  <a:lnTo>
                    <a:pt x="769" y="496"/>
                  </a:lnTo>
                  <a:lnTo>
                    <a:pt x="774" y="477"/>
                  </a:lnTo>
                  <a:lnTo>
                    <a:pt x="778" y="459"/>
                  </a:lnTo>
                  <a:lnTo>
                    <a:pt x="780" y="439"/>
                  </a:lnTo>
                  <a:lnTo>
                    <a:pt x="782" y="421"/>
                  </a:lnTo>
                  <a:lnTo>
                    <a:pt x="783" y="401"/>
                  </a:lnTo>
                  <a:lnTo>
                    <a:pt x="783" y="383"/>
                  </a:lnTo>
                  <a:lnTo>
                    <a:pt x="783" y="363"/>
                  </a:lnTo>
                  <a:lnTo>
                    <a:pt x="780" y="345"/>
                  </a:lnTo>
                  <a:lnTo>
                    <a:pt x="778" y="327"/>
                  </a:lnTo>
                  <a:lnTo>
                    <a:pt x="774" y="307"/>
                  </a:lnTo>
                  <a:lnTo>
                    <a:pt x="770" y="289"/>
                  </a:lnTo>
                  <a:lnTo>
                    <a:pt x="765" y="272"/>
                  </a:lnTo>
                  <a:lnTo>
                    <a:pt x="758" y="254"/>
                  </a:lnTo>
                  <a:lnTo>
                    <a:pt x="752" y="237"/>
                  </a:lnTo>
                  <a:lnTo>
                    <a:pt x="744" y="219"/>
                  </a:lnTo>
                  <a:lnTo>
                    <a:pt x="735" y="203"/>
                  </a:lnTo>
                  <a:lnTo>
                    <a:pt x="726" y="186"/>
                  </a:lnTo>
                  <a:lnTo>
                    <a:pt x="715" y="171"/>
                  </a:lnTo>
                  <a:lnTo>
                    <a:pt x="705" y="155"/>
                  </a:lnTo>
                  <a:lnTo>
                    <a:pt x="692" y="139"/>
                  </a:lnTo>
                  <a:lnTo>
                    <a:pt x="680" y="125"/>
                  </a:lnTo>
                  <a:lnTo>
                    <a:pt x="666" y="112"/>
                  </a:lnTo>
                  <a:lnTo>
                    <a:pt x="651" y="99"/>
                  </a:lnTo>
                  <a:lnTo>
                    <a:pt x="637" y="86"/>
                  </a:lnTo>
                  <a:lnTo>
                    <a:pt x="621" y="74"/>
                  </a:lnTo>
                  <a:lnTo>
                    <a:pt x="604" y="62"/>
                  </a:lnTo>
                  <a:lnTo>
                    <a:pt x="588" y="52"/>
                  </a:lnTo>
                  <a:lnTo>
                    <a:pt x="588" y="52"/>
                  </a:lnTo>
                  <a:lnTo>
                    <a:pt x="569" y="43"/>
                  </a:lnTo>
                  <a:lnTo>
                    <a:pt x="552" y="34"/>
                  </a:lnTo>
                  <a:lnTo>
                    <a:pt x="534" y="26"/>
                  </a:lnTo>
                  <a:lnTo>
                    <a:pt x="516" y="19"/>
                  </a:lnTo>
                  <a:lnTo>
                    <a:pt x="496" y="14"/>
                  </a:lnTo>
                  <a:lnTo>
                    <a:pt x="478" y="9"/>
                  </a:lnTo>
                  <a:lnTo>
                    <a:pt x="459" y="5"/>
                  </a:lnTo>
                  <a:lnTo>
                    <a:pt x="440" y="3"/>
                  </a:lnTo>
                  <a:lnTo>
                    <a:pt x="421" y="0"/>
                  </a:lnTo>
                  <a:lnTo>
                    <a:pt x="403" y="0"/>
                  </a:lnTo>
                  <a:lnTo>
                    <a:pt x="383" y="0"/>
                  </a:lnTo>
                  <a:lnTo>
                    <a:pt x="365" y="0"/>
                  </a:lnTo>
                  <a:lnTo>
                    <a:pt x="345" y="3"/>
                  </a:lnTo>
                  <a:lnTo>
                    <a:pt x="327" y="5"/>
                  </a:lnTo>
                  <a:lnTo>
                    <a:pt x="309" y="9"/>
                  </a:lnTo>
                  <a:lnTo>
                    <a:pt x="290" y="13"/>
                  </a:lnTo>
                  <a:lnTo>
                    <a:pt x="272" y="18"/>
                  </a:lnTo>
                  <a:lnTo>
                    <a:pt x="255" y="25"/>
                  </a:lnTo>
                  <a:lnTo>
                    <a:pt x="237" y="31"/>
                  </a:lnTo>
                  <a:lnTo>
                    <a:pt x="220" y="39"/>
                  </a:lnTo>
                  <a:lnTo>
                    <a:pt x="203" y="48"/>
                  </a:lnTo>
                  <a:lnTo>
                    <a:pt x="188" y="57"/>
                  </a:lnTo>
                  <a:lnTo>
                    <a:pt x="171" y="68"/>
                  </a:lnTo>
                  <a:lnTo>
                    <a:pt x="155" y="78"/>
                  </a:lnTo>
                  <a:lnTo>
                    <a:pt x="141" y="91"/>
                  </a:lnTo>
                  <a:lnTo>
                    <a:pt x="126" y="103"/>
                  </a:lnTo>
                  <a:lnTo>
                    <a:pt x="112" y="117"/>
                  </a:lnTo>
                  <a:lnTo>
                    <a:pt x="99" y="132"/>
                  </a:lnTo>
                  <a:lnTo>
                    <a:pt x="86" y="146"/>
                  </a:lnTo>
                  <a:lnTo>
                    <a:pt x="74" y="161"/>
                  </a:lnTo>
                  <a:lnTo>
                    <a:pt x="64" y="178"/>
                  </a:lnTo>
                  <a:lnTo>
                    <a:pt x="53" y="195"/>
                  </a:lnTo>
                  <a:lnTo>
                    <a:pt x="53" y="195"/>
                  </a:lnTo>
                  <a:lnTo>
                    <a:pt x="43" y="214"/>
                  </a:lnTo>
                  <a:lnTo>
                    <a:pt x="35" y="231"/>
                  </a:lnTo>
                  <a:lnTo>
                    <a:pt x="27" y="249"/>
                  </a:lnTo>
                  <a:lnTo>
                    <a:pt x="21" y="267"/>
                  </a:lnTo>
                  <a:lnTo>
                    <a:pt x="14" y="287"/>
                  </a:lnTo>
                  <a:lnTo>
                    <a:pt x="10" y="305"/>
                  </a:lnTo>
                  <a:lnTo>
                    <a:pt x="6" y="324"/>
                  </a:lnTo>
                  <a:lnTo>
                    <a:pt x="2" y="343"/>
                  </a:lnTo>
                  <a:lnTo>
                    <a:pt x="1" y="362"/>
                  </a:lnTo>
                  <a:lnTo>
                    <a:pt x="0" y="380"/>
                  </a:lnTo>
                  <a:lnTo>
                    <a:pt x="0" y="400"/>
                  </a:lnTo>
                  <a:lnTo>
                    <a:pt x="1" y="418"/>
                  </a:lnTo>
                  <a:lnTo>
                    <a:pt x="2" y="438"/>
                  </a:lnTo>
                  <a:lnTo>
                    <a:pt x="5" y="456"/>
                  </a:lnTo>
                  <a:lnTo>
                    <a:pt x="9" y="474"/>
                  </a:lnTo>
                  <a:lnTo>
                    <a:pt x="13" y="492"/>
                  </a:lnTo>
                  <a:lnTo>
                    <a:pt x="19" y="511"/>
                  </a:lnTo>
                  <a:lnTo>
                    <a:pt x="25" y="528"/>
                  </a:lnTo>
                  <a:lnTo>
                    <a:pt x="32" y="546"/>
                  </a:lnTo>
                  <a:lnTo>
                    <a:pt x="40" y="563"/>
                  </a:lnTo>
                  <a:lnTo>
                    <a:pt x="48" y="580"/>
                  </a:lnTo>
                  <a:lnTo>
                    <a:pt x="58" y="595"/>
                  </a:lnTo>
                  <a:lnTo>
                    <a:pt x="68" y="612"/>
                  </a:lnTo>
                  <a:lnTo>
                    <a:pt x="79" y="628"/>
                  </a:lnTo>
                  <a:lnTo>
                    <a:pt x="91" y="642"/>
                  </a:lnTo>
                  <a:lnTo>
                    <a:pt x="104" y="657"/>
                  </a:lnTo>
                  <a:lnTo>
                    <a:pt x="117" y="671"/>
                  </a:lnTo>
                  <a:lnTo>
                    <a:pt x="131" y="684"/>
                  </a:lnTo>
                  <a:lnTo>
                    <a:pt x="147" y="697"/>
                  </a:lnTo>
                  <a:lnTo>
                    <a:pt x="163" y="709"/>
                  </a:lnTo>
                  <a:lnTo>
                    <a:pt x="178" y="719"/>
                  </a:lnTo>
                  <a:lnTo>
                    <a:pt x="197" y="730"/>
                  </a:lnTo>
                  <a:lnTo>
                    <a:pt x="197"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1" name="Freeform 129"/>
            <p:cNvSpPr>
              <a:spLocks/>
            </p:cNvSpPr>
            <p:nvPr userDrawn="1"/>
          </p:nvSpPr>
          <p:spPr bwMode="auto">
            <a:xfrm>
              <a:off x="1954" y="1296"/>
              <a:ext cx="175" cy="175"/>
            </a:xfrm>
            <a:custGeom>
              <a:avLst/>
              <a:gdLst>
                <a:gd name="T0" fmla="*/ 663 w 702"/>
                <a:gd name="T1" fmla="*/ 511 h 702"/>
                <a:gd name="T2" fmla="*/ 684 w 702"/>
                <a:gd name="T3" fmla="*/ 461 h 702"/>
                <a:gd name="T4" fmla="*/ 697 w 702"/>
                <a:gd name="T5" fmla="*/ 412 h 702"/>
                <a:gd name="T6" fmla="*/ 702 w 702"/>
                <a:gd name="T7" fmla="*/ 360 h 702"/>
                <a:gd name="T8" fmla="*/ 699 w 702"/>
                <a:gd name="T9" fmla="*/ 310 h 702"/>
                <a:gd name="T10" fmla="*/ 689 w 702"/>
                <a:gd name="T11" fmla="*/ 261 h 702"/>
                <a:gd name="T12" fmla="*/ 673 w 702"/>
                <a:gd name="T13" fmla="*/ 213 h 702"/>
                <a:gd name="T14" fmla="*/ 650 w 702"/>
                <a:gd name="T15" fmla="*/ 167 h 702"/>
                <a:gd name="T16" fmla="*/ 620 w 702"/>
                <a:gd name="T17" fmla="*/ 125 h 702"/>
                <a:gd name="T18" fmla="*/ 583 w 702"/>
                <a:gd name="T19" fmla="*/ 89 h 702"/>
                <a:gd name="T20" fmla="*/ 542 w 702"/>
                <a:gd name="T21" fmla="*/ 56 h 702"/>
                <a:gd name="T22" fmla="*/ 510 w 702"/>
                <a:gd name="T23" fmla="*/ 38 h 702"/>
                <a:gd name="T24" fmla="*/ 461 w 702"/>
                <a:gd name="T25" fmla="*/ 18 h 702"/>
                <a:gd name="T26" fmla="*/ 410 w 702"/>
                <a:gd name="T27" fmla="*/ 5 h 702"/>
                <a:gd name="T28" fmla="*/ 359 w 702"/>
                <a:gd name="T29" fmla="*/ 0 h 702"/>
                <a:gd name="T30" fmla="*/ 310 w 702"/>
                <a:gd name="T31" fmla="*/ 3 h 702"/>
                <a:gd name="T32" fmla="*/ 259 w 702"/>
                <a:gd name="T33" fmla="*/ 12 h 702"/>
                <a:gd name="T34" fmla="*/ 212 w 702"/>
                <a:gd name="T35" fmla="*/ 29 h 702"/>
                <a:gd name="T36" fmla="*/ 166 w 702"/>
                <a:gd name="T37" fmla="*/ 52 h 702"/>
                <a:gd name="T38" fmla="*/ 125 w 702"/>
                <a:gd name="T39" fmla="*/ 81 h 702"/>
                <a:gd name="T40" fmla="*/ 88 w 702"/>
                <a:gd name="T41" fmla="*/ 117 h 702"/>
                <a:gd name="T42" fmla="*/ 56 w 702"/>
                <a:gd name="T43" fmla="*/ 160 h 702"/>
                <a:gd name="T44" fmla="*/ 37 w 702"/>
                <a:gd name="T45" fmla="*/ 192 h 702"/>
                <a:gd name="T46" fmla="*/ 17 w 702"/>
                <a:gd name="T47" fmla="*/ 240 h 702"/>
                <a:gd name="T48" fmla="*/ 5 w 702"/>
                <a:gd name="T49" fmla="*/ 291 h 702"/>
                <a:gd name="T50" fmla="*/ 0 w 702"/>
                <a:gd name="T51" fmla="*/ 341 h 702"/>
                <a:gd name="T52" fmla="*/ 2 w 702"/>
                <a:gd name="T53" fmla="*/ 392 h 702"/>
                <a:gd name="T54" fmla="*/ 11 w 702"/>
                <a:gd name="T55" fmla="*/ 442 h 702"/>
                <a:gd name="T56" fmla="*/ 28 w 702"/>
                <a:gd name="T57" fmla="*/ 490 h 702"/>
                <a:gd name="T58" fmla="*/ 52 w 702"/>
                <a:gd name="T59" fmla="*/ 534 h 702"/>
                <a:gd name="T60" fmla="*/ 80 w 702"/>
                <a:gd name="T61" fmla="*/ 576 h 702"/>
                <a:gd name="T62" fmla="*/ 117 w 702"/>
                <a:gd name="T63" fmla="*/ 614 h 702"/>
                <a:gd name="T64" fmla="*/ 160 w 702"/>
                <a:gd name="T65" fmla="*/ 645 h 702"/>
                <a:gd name="T66" fmla="*/ 191 w 702"/>
                <a:gd name="T67" fmla="*/ 663 h 702"/>
                <a:gd name="T68" fmla="*/ 239 w 702"/>
                <a:gd name="T69" fmla="*/ 684 h 702"/>
                <a:gd name="T70" fmla="*/ 290 w 702"/>
                <a:gd name="T71" fmla="*/ 697 h 702"/>
                <a:gd name="T72" fmla="*/ 341 w 702"/>
                <a:gd name="T73" fmla="*/ 702 h 702"/>
                <a:gd name="T74" fmla="*/ 392 w 702"/>
                <a:gd name="T75" fmla="*/ 700 h 702"/>
                <a:gd name="T76" fmla="*/ 441 w 702"/>
                <a:gd name="T77" fmla="*/ 689 h 702"/>
                <a:gd name="T78" fmla="*/ 490 w 702"/>
                <a:gd name="T79" fmla="*/ 674 h 702"/>
                <a:gd name="T80" fmla="*/ 534 w 702"/>
                <a:gd name="T81" fmla="*/ 650 h 702"/>
                <a:gd name="T82" fmla="*/ 576 w 702"/>
                <a:gd name="T83" fmla="*/ 620 h 702"/>
                <a:gd name="T84" fmla="*/ 613 w 702"/>
                <a:gd name="T85" fmla="*/ 584 h 702"/>
                <a:gd name="T86" fmla="*/ 645 w 702"/>
                <a:gd name="T87" fmla="*/ 54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2">
                  <a:moveTo>
                    <a:pt x="654" y="526"/>
                  </a:moveTo>
                  <a:lnTo>
                    <a:pt x="654" y="526"/>
                  </a:lnTo>
                  <a:lnTo>
                    <a:pt x="663" y="511"/>
                  </a:lnTo>
                  <a:lnTo>
                    <a:pt x="671" y="494"/>
                  </a:lnTo>
                  <a:lnTo>
                    <a:pt x="677" y="478"/>
                  </a:lnTo>
                  <a:lnTo>
                    <a:pt x="684" y="461"/>
                  </a:lnTo>
                  <a:lnTo>
                    <a:pt x="689" y="444"/>
                  </a:lnTo>
                  <a:lnTo>
                    <a:pt x="693" y="427"/>
                  </a:lnTo>
                  <a:lnTo>
                    <a:pt x="697" y="412"/>
                  </a:lnTo>
                  <a:lnTo>
                    <a:pt x="699" y="395"/>
                  </a:lnTo>
                  <a:lnTo>
                    <a:pt x="701" y="377"/>
                  </a:lnTo>
                  <a:lnTo>
                    <a:pt x="702" y="360"/>
                  </a:lnTo>
                  <a:lnTo>
                    <a:pt x="702" y="343"/>
                  </a:lnTo>
                  <a:lnTo>
                    <a:pt x="701" y="326"/>
                  </a:lnTo>
                  <a:lnTo>
                    <a:pt x="699" y="310"/>
                  </a:lnTo>
                  <a:lnTo>
                    <a:pt x="697" y="293"/>
                  </a:lnTo>
                  <a:lnTo>
                    <a:pt x="693" y="276"/>
                  </a:lnTo>
                  <a:lnTo>
                    <a:pt x="689" y="261"/>
                  </a:lnTo>
                  <a:lnTo>
                    <a:pt x="685" y="244"/>
                  </a:lnTo>
                  <a:lnTo>
                    <a:pt x="680" y="228"/>
                  </a:lnTo>
                  <a:lnTo>
                    <a:pt x="673" y="213"/>
                  </a:lnTo>
                  <a:lnTo>
                    <a:pt x="666" y="197"/>
                  </a:lnTo>
                  <a:lnTo>
                    <a:pt x="658" y="183"/>
                  </a:lnTo>
                  <a:lnTo>
                    <a:pt x="650" y="167"/>
                  </a:lnTo>
                  <a:lnTo>
                    <a:pt x="641" y="153"/>
                  </a:lnTo>
                  <a:lnTo>
                    <a:pt x="630" y="140"/>
                  </a:lnTo>
                  <a:lnTo>
                    <a:pt x="620" y="125"/>
                  </a:lnTo>
                  <a:lnTo>
                    <a:pt x="608" y="112"/>
                  </a:lnTo>
                  <a:lnTo>
                    <a:pt x="596" y="100"/>
                  </a:lnTo>
                  <a:lnTo>
                    <a:pt x="583" y="89"/>
                  </a:lnTo>
                  <a:lnTo>
                    <a:pt x="570" y="77"/>
                  </a:lnTo>
                  <a:lnTo>
                    <a:pt x="556" y="67"/>
                  </a:lnTo>
                  <a:lnTo>
                    <a:pt x="542" y="56"/>
                  </a:lnTo>
                  <a:lnTo>
                    <a:pt x="526" y="47"/>
                  </a:lnTo>
                  <a:lnTo>
                    <a:pt x="526" y="47"/>
                  </a:lnTo>
                  <a:lnTo>
                    <a:pt x="510" y="38"/>
                  </a:lnTo>
                  <a:lnTo>
                    <a:pt x="494" y="30"/>
                  </a:lnTo>
                  <a:lnTo>
                    <a:pt x="478" y="24"/>
                  </a:lnTo>
                  <a:lnTo>
                    <a:pt x="461" y="18"/>
                  </a:lnTo>
                  <a:lnTo>
                    <a:pt x="444" y="13"/>
                  </a:lnTo>
                  <a:lnTo>
                    <a:pt x="427" y="8"/>
                  </a:lnTo>
                  <a:lnTo>
                    <a:pt x="410" y="5"/>
                  </a:lnTo>
                  <a:lnTo>
                    <a:pt x="393" y="3"/>
                  </a:lnTo>
                  <a:lnTo>
                    <a:pt x="376" y="1"/>
                  </a:lnTo>
                  <a:lnTo>
                    <a:pt x="359" y="0"/>
                  </a:lnTo>
                  <a:lnTo>
                    <a:pt x="342" y="0"/>
                  </a:lnTo>
                  <a:lnTo>
                    <a:pt x="325" y="0"/>
                  </a:lnTo>
                  <a:lnTo>
                    <a:pt x="310" y="3"/>
                  </a:lnTo>
                  <a:lnTo>
                    <a:pt x="293" y="5"/>
                  </a:lnTo>
                  <a:lnTo>
                    <a:pt x="276" y="8"/>
                  </a:lnTo>
                  <a:lnTo>
                    <a:pt x="259" y="12"/>
                  </a:lnTo>
                  <a:lnTo>
                    <a:pt x="243" y="17"/>
                  </a:lnTo>
                  <a:lnTo>
                    <a:pt x="228" y="22"/>
                  </a:lnTo>
                  <a:lnTo>
                    <a:pt x="212" y="29"/>
                  </a:lnTo>
                  <a:lnTo>
                    <a:pt x="196" y="35"/>
                  </a:lnTo>
                  <a:lnTo>
                    <a:pt x="181" y="43"/>
                  </a:lnTo>
                  <a:lnTo>
                    <a:pt x="166" y="52"/>
                  </a:lnTo>
                  <a:lnTo>
                    <a:pt x="152" y="61"/>
                  </a:lnTo>
                  <a:lnTo>
                    <a:pt x="139" y="70"/>
                  </a:lnTo>
                  <a:lnTo>
                    <a:pt x="125" y="81"/>
                  </a:lnTo>
                  <a:lnTo>
                    <a:pt x="112" y="93"/>
                  </a:lnTo>
                  <a:lnTo>
                    <a:pt x="100" y="104"/>
                  </a:lnTo>
                  <a:lnTo>
                    <a:pt x="88" y="117"/>
                  </a:lnTo>
                  <a:lnTo>
                    <a:pt x="77" y="132"/>
                  </a:lnTo>
                  <a:lnTo>
                    <a:pt x="66" y="145"/>
                  </a:lnTo>
                  <a:lnTo>
                    <a:pt x="56" y="160"/>
                  </a:lnTo>
                  <a:lnTo>
                    <a:pt x="47" y="176"/>
                  </a:lnTo>
                  <a:lnTo>
                    <a:pt x="47" y="176"/>
                  </a:lnTo>
                  <a:lnTo>
                    <a:pt x="37" y="192"/>
                  </a:lnTo>
                  <a:lnTo>
                    <a:pt x="30" y="207"/>
                  </a:lnTo>
                  <a:lnTo>
                    <a:pt x="23" y="224"/>
                  </a:lnTo>
                  <a:lnTo>
                    <a:pt x="17" y="240"/>
                  </a:lnTo>
                  <a:lnTo>
                    <a:pt x="13" y="257"/>
                  </a:lnTo>
                  <a:lnTo>
                    <a:pt x="7" y="274"/>
                  </a:lnTo>
                  <a:lnTo>
                    <a:pt x="5" y="291"/>
                  </a:lnTo>
                  <a:lnTo>
                    <a:pt x="2" y="308"/>
                  </a:lnTo>
                  <a:lnTo>
                    <a:pt x="0" y="325"/>
                  </a:lnTo>
                  <a:lnTo>
                    <a:pt x="0" y="341"/>
                  </a:lnTo>
                  <a:lnTo>
                    <a:pt x="0" y="358"/>
                  </a:lnTo>
                  <a:lnTo>
                    <a:pt x="0" y="375"/>
                  </a:lnTo>
                  <a:lnTo>
                    <a:pt x="2" y="392"/>
                  </a:lnTo>
                  <a:lnTo>
                    <a:pt x="4" y="409"/>
                  </a:lnTo>
                  <a:lnTo>
                    <a:pt x="7" y="425"/>
                  </a:lnTo>
                  <a:lnTo>
                    <a:pt x="11" y="442"/>
                  </a:lnTo>
                  <a:lnTo>
                    <a:pt x="17" y="457"/>
                  </a:lnTo>
                  <a:lnTo>
                    <a:pt x="22" y="474"/>
                  </a:lnTo>
                  <a:lnTo>
                    <a:pt x="28" y="490"/>
                  </a:lnTo>
                  <a:lnTo>
                    <a:pt x="35" y="504"/>
                  </a:lnTo>
                  <a:lnTo>
                    <a:pt x="43" y="520"/>
                  </a:lnTo>
                  <a:lnTo>
                    <a:pt x="52" y="534"/>
                  </a:lnTo>
                  <a:lnTo>
                    <a:pt x="61" y="549"/>
                  </a:lnTo>
                  <a:lnTo>
                    <a:pt x="70" y="563"/>
                  </a:lnTo>
                  <a:lnTo>
                    <a:pt x="80" y="576"/>
                  </a:lnTo>
                  <a:lnTo>
                    <a:pt x="92" y="589"/>
                  </a:lnTo>
                  <a:lnTo>
                    <a:pt x="104" y="602"/>
                  </a:lnTo>
                  <a:lnTo>
                    <a:pt x="117" y="614"/>
                  </a:lnTo>
                  <a:lnTo>
                    <a:pt x="131" y="624"/>
                  </a:lnTo>
                  <a:lnTo>
                    <a:pt x="144" y="636"/>
                  </a:lnTo>
                  <a:lnTo>
                    <a:pt x="160" y="645"/>
                  </a:lnTo>
                  <a:lnTo>
                    <a:pt x="176" y="655"/>
                  </a:lnTo>
                  <a:lnTo>
                    <a:pt x="176" y="655"/>
                  </a:lnTo>
                  <a:lnTo>
                    <a:pt x="191" y="663"/>
                  </a:lnTo>
                  <a:lnTo>
                    <a:pt x="207" y="671"/>
                  </a:lnTo>
                  <a:lnTo>
                    <a:pt x="224" y="678"/>
                  </a:lnTo>
                  <a:lnTo>
                    <a:pt x="239" y="684"/>
                  </a:lnTo>
                  <a:lnTo>
                    <a:pt x="256" y="689"/>
                  </a:lnTo>
                  <a:lnTo>
                    <a:pt x="273" y="693"/>
                  </a:lnTo>
                  <a:lnTo>
                    <a:pt x="290" y="697"/>
                  </a:lnTo>
                  <a:lnTo>
                    <a:pt x="307" y="700"/>
                  </a:lnTo>
                  <a:lnTo>
                    <a:pt x="324" y="701"/>
                  </a:lnTo>
                  <a:lnTo>
                    <a:pt x="341" y="702"/>
                  </a:lnTo>
                  <a:lnTo>
                    <a:pt x="358" y="702"/>
                  </a:lnTo>
                  <a:lnTo>
                    <a:pt x="375" y="701"/>
                  </a:lnTo>
                  <a:lnTo>
                    <a:pt x="392" y="700"/>
                  </a:lnTo>
                  <a:lnTo>
                    <a:pt x="409" y="697"/>
                  </a:lnTo>
                  <a:lnTo>
                    <a:pt x="424" y="695"/>
                  </a:lnTo>
                  <a:lnTo>
                    <a:pt x="441" y="689"/>
                  </a:lnTo>
                  <a:lnTo>
                    <a:pt x="457" y="685"/>
                  </a:lnTo>
                  <a:lnTo>
                    <a:pt x="474" y="680"/>
                  </a:lnTo>
                  <a:lnTo>
                    <a:pt x="490" y="674"/>
                  </a:lnTo>
                  <a:lnTo>
                    <a:pt x="504" y="666"/>
                  </a:lnTo>
                  <a:lnTo>
                    <a:pt x="520" y="658"/>
                  </a:lnTo>
                  <a:lnTo>
                    <a:pt x="534" y="650"/>
                  </a:lnTo>
                  <a:lnTo>
                    <a:pt x="548" y="641"/>
                  </a:lnTo>
                  <a:lnTo>
                    <a:pt x="563" y="631"/>
                  </a:lnTo>
                  <a:lnTo>
                    <a:pt x="576" y="620"/>
                  </a:lnTo>
                  <a:lnTo>
                    <a:pt x="589" y="609"/>
                  </a:lnTo>
                  <a:lnTo>
                    <a:pt x="600" y="597"/>
                  </a:lnTo>
                  <a:lnTo>
                    <a:pt x="613" y="584"/>
                  </a:lnTo>
                  <a:lnTo>
                    <a:pt x="624" y="571"/>
                  </a:lnTo>
                  <a:lnTo>
                    <a:pt x="636" y="556"/>
                  </a:lnTo>
                  <a:lnTo>
                    <a:pt x="645" y="542"/>
                  </a:lnTo>
                  <a:lnTo>
                    <a:pt x="654" y="526"/>
                  </a:lnTo>
                  <a:lnTo>
                    <a:pt x="654"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2" name="Freeform 130"/>
            <p:cNvSpPr>
              <a:spLocks/>
            </p:cNvSpPr>
            <p:nvPr userDrawn="1"/>
          </p:nvSpPr>
          <p:spPr bwMode="auto">
            <a:xfrm>
              <a:off x="1837" y="1525"/>
              <a:ext cx="155" cy="155"/>
            </a:xfrm>
            <a:custGeom>
              <a:avLst/>
              <a:gdLst>
                <a:gd name="T0" fmla="*/ 467 w 622"/>
                <a:gd name="T1" fmla="*/ 42 h 622"/>
                <a:gd name="T2" fmla="*/ 438 w 622"/>
                <a:gd name="T3" fmla="*/ 28 h 622"/>
                <a:gd name="T4" fmla="*/ 409 w 622"/>
                <a:gd name="T5" fmla="*/ 16 h 622"/>
                <a:gd name="T6" fmla="*/ 349 w 622"/>
                <a:gd name="T7" fmla="*/ 3 h 622"/>
                <a:gd name="T8" fmla="*/ 289 w 622"/>
                <a:gd name="T9" fmla="*/ 0 h 622"/>
                <a:gd name="T10" fmla="*/ 231 w 622"/>
                <a:gd name="T11" fmla="*/ 11 h 622"/>
                <a:gd name="T12" fmla="*/ 175 w 622"/>
                <a:gd name="T13" fmla="*/ 32 h 622"/>
                <a:gd name="T14" fmla="*/ 124 w 622"/>
                <a:gd name="T15" fmla="*/ 63 h 622"/>
                <a:gd name="T16" fmla="*/ 78 w 622"/>
                <a:gd name="T17" fmla="*/ 105 h 622"/>
                <a:gd name="T18" fmla="*/ 59 w 622"/>
                <a:gd name="T19" fmla="*/ 129 h 622"/>
                <a:gd name="T20" fmla="*/ 42 w 622"/>
                <a:gd name="T21" fmla="*/ 155 h 622"/>
                <a:gd name="T22" fmla="*/ 34 w 622"/>
                <a:gd name="T23" fmla="*/ 170 h 622"/>
                <a:gd name="T24" fmla="*/ 21 w 622"/>
                <a:gd name="T25" fmla="*/ 198 h 622"/>
                <a:gd name="T26" fmla="*/ 8 w 622"/>
                <a:gd name="T27" fmla="*/ 243 h 622"/>
                <a:gd name="T28" fmla="*/ 0 w 622"/>
                <a:gd name="T29" fmla="*/ 303 h 622"/>
                <a:gd name="T30" fmla="*/ 5 w 622"/>
                <a:gd name="T31" fmla="*/ 363 h 622"/>
                <a:gd name="T32" fmla="*/ 20 w 622"/>
                <a:gd name="T33" fmla="*/ 420 h 622"/>
                <a:gd name="T34" fmla="*/ 46 w 622"/>
                <a:gd name="T35" fmla="*/ 473 h 622"/>
                <a:gd name="T36" fmla="*/ 82 w 622"/>
                <a:gd name="T37" fmla="*/ 521 h 622"/>
                <a:gd name="T38" fmla="*/ 116 w 622"/>
                <a:gd name="T39" fmla="*/ 553 h 622"/>
                <a:gd name="T40" fmla="*/ 142 w 622"/>
                <a:gd name="T41" fmla="*/ 571 h 622"/>
                <a:gd name="T42" fmla="*/ 155 w 622"/>
                <a:gd name="T43" fmla="*/ 580 h 622"/>
                <a:gd name="T44" fmla="*/ 184 w 622"/>
                <a:gd name="T45" fmla="*/ 594 h 622"/>
                <a:gd name="T46" fmla="*/ 213 w 622"/>
                <a:gd name="T47" fmla="*/ 605 h 622"/>
                <a:gd name="T48" fmla="*/ 272 w 622"/>
                <a:gd name="T49" fmla="*/ 619 h 622"/>
                <a:gd name="T50" fmla="*/ 332 w 622"/>
                <a:gd name="T51" fmla="*/ 621 h 622"/>
                <a:gd name="T52" fmla="*/ 391 w 622"/>
                <a:gd name="T53" fmla="*/ 610 h 622"/>
                <a:gd name="T54" fmla="*/ 447 w 622"/>
                <a:gd name="T55" fmla="*/ 589 h 622"/>
                <a:gd name="T56" fmla="*/ 498 w 622"/>
                <a:gd name="T57" fmla="*/ 558 h 622"/>
                <a:gd name="T58" fmla="*/ 544 w 622"/>
                <a:gd name="T59" fmla="*/ 518 h 622"/>
                <a:gd name="T60" fmla="*/ 563 w 622"/>
                <a:gd name="T61" fmla="*/ 493 h 622"/>
                <a:gd name="T62" fmla="*/ 580 w 622"/>
                <a:gd name="T63" fmla="*/ 465 h 622"/>
                <a:gd name="T64" fmla="*/ 588 w 622"/>
                <a:gd name="T65" fmla="*/ 452 h 622"/>
                <a:gd name="T66" fmla="*/ 601 w 622"/>
                <a:gd name="T67" fmla="*/ 424 h 622"/>
                <a:gd name="T68" fmla="*/ 614 w 622"/>
                <a:gd name="T69" fmla="*/ 379 h 622"/>
                <a:gd name="T70" fmla="*/ 622 w 622"/>
                <a:gd name="T71" fmla="*/ 320 h 622"/>
                <a:gd name="T72" fmla="*/ 618 w 622"/>
                <a:gd name="T73" fmla="*/ 260 h 622"/>
                <a:gd name="T74" fmla="*/ 602 w 622"/>
                <a:gd name="T75" fmla="*/ 202 h 622"/>
                <a:gd name="T76" fmla="*/ 576 w 622"/>
                <a:gd name="T77" fmla="*/ 149 h 622"/>
                <a:gd name="T78" fmla="*/ 540 w 622"/>
                <a:gd name="T79" fmla="*/ 101 h 622"/>
                <a:gd name="T80" fmla="*/ 506 w 622"/>
                <a:gd name="T81" fmla="*/ 68 h 622"/>
                <a:gd name="T82" fmla="*/ 480 w 622"/>
                <a:gd name="T83" fmla="*/ 50 h 622"/>
                <a:gd name="T84" fmla="*/ 467 w 622"/>
                <a:gd name="T85" fmla="*/ 42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622">
                  <a:moveTo>
                    <a:pt x="467" y="42"/>
                  </a:moveTo>
                  <a:lnTo>
                    <a:pt x="467" y="42"/>
                  </a:lnTo>
                  <a:lnTo>
                    <a:pt x="452" y="34"/>
                  </a:lnTo>
                  <a:lnTo>
                    <a:pt x="438" y="28"/>
                  </a:lnTo>
                  <a:lnTo>
                    <a:pt x="424" y="21"/>
                  </a:lnTo>
                  <a:lnTo>
                    <a:pt x="409" y="16"/>
                  </a:lnTo>
                  <a:lnTo>
                    <a:pt x="379" y="8"/>
                  </a:lnTo>
                  <a:lnTo>
                    <a:pt x="349" y="3"/>
                  </a:lnTo>
                  <a:lnTo>
                    <a:pt x="319" y="0"/>
                  </a:lnTo>
                  <a:lnTo>
                    <a:pt x="289" y="0"/>
                  </a:lnTo>
                  <a:lnTo>
                    <a:pt x="259" y="4"/>
                  </a:lnTo>
                  <a:lnTo>
                    <a:pt x="231" y="11"/>
                  </a:lnTo>
                  <a:lnTo>
                    <a:pt x="202" y="20"/>
                  </a:lnTo>
                  <a:lnTo>
                    <a:pt x="175" y="32"/>
                  </a:lnTo>
                  <a:lnTo>
                    <a:pt x="149" y="46"/>
                  </a:lnTo>
                  <a:lnTo>
                    <a:pt x="124" y="63"/>
                  </a:lnTo>
                  <a:lnTo>
                    <a:pt x="100" y="82"/>
                  </a:lnTo>
                  <a:lnTo>
                    <a:pt x="78" y="105"/>
                  </a:lnTo>
                  <a:lnTo>
                    <a:pt x="69" y="116"/>
                  </a:lnTo>
                  <a:lnTo>
                    <a:pt x="59" y="129"/>
                  </a:lnTo>
                  <a:lnTo>
                    <a:pt x="51" y="142"/>
                  </a:lnTo>
                  <a:lnTo>
                    <a:pt x="42" y="155"/>
                  </a:lnTo>
                  <a:lnTo>
                    <a:pt x="42" y="155"/>
                  </a:lnTo>
                  <a:lnTo>
                    <a:pt x="34" y="170"/>
                  </a:lnTo>
                  <a:lnTo>
                    <a:pt x="28" y="184"/>
                  </a:lnTo>
                  <a:lnTo>
                    <a:pt x="21" y="198"/>
                  </a:lnTo>
                  <a:lnTo>
                    <a:pt x="16" y="213"/>
                  </a:lnTo>
                  <a:lnTo>
                    <a:pt x="8" y="243"/>
                  </a:lnTo>
                  <a:lnTo>
                    <a:pt x="3" y="273"/>
                  </a:lnTo>
                  <a:lnTo>
                    <a:pt x="0" y="303"/>
                  </a:lnTo>
                  <a:lnTo>
                    <a:pt x="1" y="333"/>
                  </a:lnTo>
                  <a:lnTo>
                    <a:pt x="5" y="363"/>
                  </a:lnTo>
                  <a:lnTo>
                    <a:pt x="11" y="391"/>
                  </a:lnTo>
                  <a:lnTo>
                    <a:pt x="20" y="420"/>
                  </a:lnTo>
                  <a:lnTo>
                    <a:pt x="31" y="447"/>
                  </a:lnTo>
                  <a:lnTo>
                    <a:pt x="46" y="473"/>
                  </a:lnTo>
                  <a:lnTo>
                    <a:pt x="63" y="498"/>
                  </a:lnTo>
                  <a:lnTo>
                    <a:pt x="82" y="521"/>
                  </a:lnTo>
                  <a:lnTo>
                    <a:pt x="104" y="542"/>
                  </a:lnTo>
                  <a:lnTo>
                    <a:pt x="116" y="553"/>
                  </a:lnTo>
                  <a:lnTo>
                    <a:pt x="129" y="562"/>
                  </a:lnTo>
                  <a:lnTo>
                    <a:pt x="142" y="571"/>
                  </a:lnTo>
                  <a:lnTo>
                    <a:pt x="155" y="580"/>
                  </a:lnTo>
                  <a:lnTo>
                    <a:pt x="155" y="580"/>
                  </a:lnTo>
                  <a:lnTo>
                    <a:pt x="170" y="587"/>
                  </a:lnTo>
                  <a:lnTo>
                    <a:pt x="184" y="594"/>
                  </a:lnTo>
                  <a:lnTo>
                    <a:pt x="198" y="600"/>
                  </a:lnTo>
                  <a:lnTo>
                    <a:pt x="213" y="605"/>
                  </a:lnTo>
                  <a:lnTo>
                    <a:pt x="243" y="614"/>
                  </a:lnTo>
                  <a:lnTo>
                    <a:pt x="272" y="619"/>
                  </a:lnTo>
                  <a:lnTo>
                    <a:pt x="302" y="622"/>
                  </a:lnTo>
                  <a:lnTo>
                    <a:pt x="332" y="621"/>
                  </a:lnTo>
                  <a:lnTo>
                    <a:pt x="362" y="617"/>
                  </a:lnTo>
                  <a:lnTo>
                    <a:pt x="391" y="610"/>
                  </a:lnTo>
                  <a:lnTo>
                    <a:pt x="420" y="601"/>
                  </a:lnTo>
                  <a:lnTo>
                    <a:pt x="447" y="589"/>
                  </a:lnTo>
                  <a:lnTo>
                    <a:pt x="473" y="575"/>
                  </a:lnTo>
                  <a:lnTo>
                    <a:pt x="498" y="558"/>
                  </a:lnTo>
                  <a:lnTo>
                    <a:pt x="521" y="538"/>
                  </a:lnTo>
                  <a:lnTo>
                    <a:pt x="544" y="518"/>
                  </a:lnTo>
                  <a:lnTo>
                    <a:pt x="553" y="505"/>
                  </a:lnTo>
                  <a:lnTo>
                    <a:pt x="563" y="493"/>
                  </a:lnTo>
                  <a:lnTo>
                    <a:pt x="572" y="480"/>
                  </a:lnTo>
                  <a:lnTo>
                    <a:pt x="580" y="465"/>
                  </a:lnTo>
                  <a:lnTo>
                    <a:pt x="580" y="465"/>
                  </a:lnTo>
                  <a:lnTo>
                    <a:pt x="588" y="452"/>
                  </a:lnTo>
                  <a:lnTo>
                    <a:pt x="594" y="438"/>
                  </a:lnTo>
                  <a:lnTo>
                    <a:pt x="601" y="424"/>
                  </a:lnTo>
                  <a:lnTo>
                    <a:pt x="606" y="408"/>
                  </a:lnTo>
                  <a:lnTo>
                    <a:pt x="614" y="379"/>
                  </a:lnTo>
                  <a:lnTo>
                    <a:pt x="619" y="350"/>
                  </a:lnTo>
                  <a:lnTo>
                    <a:pt x="622" y="320"/>
                  </a:lnTo>
                  <a:lnTo>
                    <a:pt x="620" y="290"/>
                  </a:lnTo>
                  <a:lnTo>
                    <a:pt x="618" y="260"/>
                  </a:lnTo>
                  <a:lnTo>
                    <a:pt x="611" y="231"/>
                  </a:lnTo>
                  <a:lnTo>
                    <a:pt x="602" y="202"/>
                  </a:lnTo>
                  <a:lnTo>
                    <a:pt x="590" y="175"/>
                  </a:lnTo>
                  <a:lnTo>
                    <a:pt x="576" y="149"/>
                  </a:lnTo>
                  <a:lnTo>
                    <a:pt x="559" y="123"/>
                  </a:lnTo>
                  <a:lnTo>
                    <a:pt x="540" y="101"/>
                  </a:lnTo>
                  <a:lnTo>
                    <a:pt x="517" y="79"/>
                  </a:lnTo>
                  <a:lnTo>
                    <a:pt x="506" y="68"/>
                  </a:lnTo>
                  <a:lnTo>
                    <a:pt x="493" y="59"/>
                  </a:lnTo>
                  <a:lnTo>
                    <a:pt x="480" y="50"/>
                  </a:lnTo>
                  <a:lnTo>
                    <a:pt x="467" y="42"/>
                  </a:lnTo>
                  <a:lnTo>
                    <a:pt x="46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3" name="Freeform 131"/>
            <p:cNvSpPr>
              <a:spLocks/>
            </p:cNvSpPr>
            <p:nvPr userDrawn="1"/>
          </p:nvSpPr>
          <p:spPr bwMode="auto">
            <a:xfrm>
              <a:off x="1721" y="1754"/>
              <a:ext cx="135" cy="135"/>
            </a:xfrm>
            <a:custGeom>
              <a:avLst/>
              <a:gdLst>
                <a:gd name="T0" fmla="*/ 405 w 539"/>
                <a:gd name="T1" fmla="*/ 36 h 539"/>
                <a:gd name="T2" fmla="*/ 354 w 539"/>
                <a:gd name="T3" fmla="*/ 14 h 539"/>
                <a:gd name="T4" fmla="*/ 304 w 539"/>
                <a:gd name="T5" fmla="*/ 2 h 539"/>
                <a:gd name="T6" fmla="*/ 251 w 539"/>
                <a:gd name="T7" fmla="*/ 1 h 539"/>
                <a:gd name="T8" fmla="*/ 199 w 539"/>
                <a:gd name="T9" fmla="*/ 9 h 539"/>
                <a:gd name="T10" fmla="*/ 151 w 539"/>
                <a:gd name="T11" fmla="*/ 27 h 539"/>
                <a:gd name="T12" fmla="*/ 107 w 539"/>
                <a:gd name="T13" fmla="*/ 54 h 539"/>
                <a:gd name="T14" fmla="*/ 68 w 539"/>
                <a:gd name="T15" fmla="*/ 91 h 539"/>
                <a:gd name="T16" fmla="*/ 36 w 539"/>
                <a:gd name="T17" fmla="*/ 135 h 539"/>
                <a:gd name="T18" fmla="*/ 23 w 539"/>
                <a:gd name="T19" fmla="*/ 160 h 539"/>
                <a:gd name="T20" fmla="*/ 6 w 539"/>
                <a:gd name="T21" fmla="*/ 211 h 539"/>
                <a:gd name="T22" fmla="*/ 0 w 539"/>
                <a:gd name="T23" fmla="*/ 263 h 539"/>
                <a:gd name="T24" fmla="*/ 4 w 539"/>
                <a:gd name="T25" fmla="*/ 314 h 539"/>
                <a:gd name="T26" fmla="*/ 17 w 539"/>
                <a:gd name="T27" fmla="*/ 364 h 539"/>
                <a:gd name="T28" fmla="*/ 39 w 539"/>
                <a:gd name="T29" fmla="*/ 411 h 539"/>
                <a:gd name="T30" fmla="*/ 72 w 539"/>
                <a:gd name="T31" fmla="*/ 453 h 539"/>
                <a:gd name="T32" fmla="*/ 112 w 539"/>
                <a:gd name="T33" fmla="*/ 488 h 539"/>
                <a:gd name="T34" fmla="*/ 134 w 539"/>
                <a:gd name="T35" fmla="*/ 504 h 539"/>
                <a:gd name="T36" fmla="*/ 185 w 539"/>
                <a:gd name="T37" fmla="*/ 526 h 539"/>
                <a:gd name="T38" fmla="*/ 236 w 539"/>
                <a:gd name="T39" fmla="*/ 538 h 539"/>
                <a:gd name="T40" fmla="*/ 288 w 539"/>
                <a:gd name="T41" fmla="*/ 539 h 539"/>
                <a:gd name="T42" fmla="*/ 340 w 539"/>
                <a:gd name="T43" fmla="*/ 530 h 539"/>
                <a:gd name="T44" fmla="*/ 388 w 539"/>
                <a:gd name="T45" fmla="*/ 513 h 539"/>
                <a:gd name="T46" fmla="*/ 433 w 539"/>
                <a:gd name="T47" fmla="*/ 486 h 539"/>
                <a:gd name="T48" fmla="*/ 472 w 539"/>
                <a:gd name="T49" fmla="*/ 449 h 539"/>
                <a:gd name="T50" fmla="*/ 504 w 539"/>
                <a:gd name="T51" fmla="*/ 405 h 539"/>
                <a:gd name="T52" fmla="*/ 516 w 539"/>
                <a:gd name="T53" fmla="*/ 380 h 539"/>
                <a:gd name="T54" fmla="*/ 533 w 539"/>
                <a:gd name="T55" fmla="*/ 329 h 539"/>
                <a:gd name="T56" fmla="*/ 539 w 539"/>
                <a:gd name="T57" fmla="*/ 277 h 539"/>
                <a:gd name="T58" fmla="*/ 536 w 539"/>
                <a:gd name="T59" fmla="*/ 225 h 539"/>
                <a:gd name="T60" fmla="*/ 522 w 539"/>
                <a:gd name="T61" fmla="*/ 175 h 539"/>
                <a:gd name="T62" fmla="*/ 500 w 539"/>
                <a:gd name="T63" fmla="*/ 129 h 539"/>
                <a:gd name="T64" fmla="*/ 468 w 539"/>
                <a:gd name="T65" fmla="*/ 87 h 539"/>
                <a:gd name="T66" fmla="*/ 427 w 539"/>
                <a:gd name="T67" fmla="*/ 50 h 539"/>
                <a:gd name="T68" fmla="*/ 405 w 539"/>
                <a:gd name="T69" fmla="*/ 3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9">
                  <a:moveTo>
                    <a:pt x="405" y="36"/>
                  </a:moveTo>
                  <a:lnTo>
                    <a:pt x="405" y="36"/>
                  </a:lnTo>
                  <a:lnTo>
                    <a:pt x="380" y="23"/>
                  </a:lnTo>
                  <a:lnTo>
                    <a:pt x="354" y="14"/>
                  </a:lnTo>
                  <a:lnTo>
                    <a:pt x="330" y="6"/>
                  </a:lnTo>
                  <a:lnTo>
                    <a:pt x="304" y="2"/>
                  </a:lnTo>
                  <a:lnTo>
                    <a:pt x="277" y="0"/>
                  </a:lnTo>
                  <a:lnTo>
                    <a:pt x="251" y="1"/>
                  </a:lnTo>
                  <a:lnTo>
                    <a:pt x="225" y="3"/>
                  </a:lnTo>
                  <a:lnTo>
                    <a:pt x="199" y="9"/>
                  </a:lnTo>
                  <a:lnTo>
                    <a:pt x="175" y="17"/>
                  </a:lnTo>
                  <a:lnTo>
                    <a:pt x="151" y="27"/>
                  </a:lnTo>
                  <a:lnTo>
                    <a:pt x="129" y="40"/>
                  </a:lnTo>
                  <a:lnTo>
                    <a:pt x="107" y="54"/>
                  </a:lnTo>
                  <a:lnTo>
                    <a:pt x="86" y="71"/>
                  </a:lnTo>
                  <a:lnTo>
                    <a:pt x="68" y="91"/>
                  </a:lnTo>
                  <a:lnTo>
                    <a:pt x="51" y="112"/>
                  </a:lnTo>
                  <a:lnTo>
                    <a:pt x="36" y="135"/>
                  </a:lnTo>
                  <a:lnTo>
                    <a:pt x="36" y="135"/>
                  </a:lnTo>
                  <a:lnTo>
                    <a:pt x="23" y="160"/>
                  </a:lnTo>
                  <a:lnTo>
                    <a:pt x="13" y="185"/>
                  </a:lnTo>
                  <a:lnTo>
                    <a:pt x="6" y="211"/>
                  </a:lnTo>
                  <a:lnTo>
                    <a:pt x="1" y="237"/>
                  </a:lnTo>
                  <a:lnTo>
                    <a:pt x="0" y="263"/>
                  </a:lnTo>
                  <a:lnTo>
                    <a:pt x="0" y="289"/>
                  </a:lnTo>
                  <a:lnTo>
                    <a:pt x="4" y="314"/>
                  </a:lnTo>
                  <a:lnTo>
                    <a:pt x="9" y="340"/>
                  </a:lnTo>
                  <a:lnTo>
                    <a:pt x="17" y="364"/>
                  </a:lnTo>
                  <a:lnTo>
                    <a:pt x="27" y="388"/>
                  </a:lnTo>
                  <a:lnTo>
                    <a:pt x="39" y="411"/>
                  </a:lnTo>
                  <a:lnTo>
                    <a:pt x="55" y="432"/>
                  </a:lnTo>
                  <a:lnTo>
                    <a:pt x="72" y="453"/>
                  </a:lnTo>
                  <a:lnTo>
                    <a:pt x="90" y="471"/>
                  </a:lnTo>
                  <a:lnTo>
                    <a:pt x="112" y="488"/>
                  </a:lnTo>
                  <a:lnTo>
                    <a:pt x="134" y="504"/>
                  </a:lnTo>
                  <a:lnTo>
                    <a:pt x="134" y="504"/>
                  </a:lnTo>
                  <a:lnTo>
                    <a:pt x="159" y="515"/>
                  </a:lnTo>
                  <a:lnTo>
                    <a:pt x="185" y="526"/>
                  </a:lnTo>
                  <a:lnTo>
                    <a:pt x="210" y="534"/>
                  </a:lnTo>
                  <a:lnTo>
                    <a:pt x="236" y="538"/>
                  </a:lnTo>
                  <a:lnTo>
                    <a:pt x="262" y="539"/>
                  </a:lnTo>
                  <a:lnTo>
                    <a:pt x="288" y="539"/>
                  </a:lnTo>
                  <a:lnTo>
                    <a:pt x="314" y="536"/>
                  </a:lnTo>
                  <a:lnTo>
                    <a:pt x="340" y="530"/>
                  </a:lnTo>
                  <a:lnTo>
                    <a:pt x="365" y="522"/>
                  </a:lnTo>
                  <a:lnTo>
                    <a:pt x="388" y="513"/>
                  </a:lnTo>
                  <a:lnTo>
                    <a:pt x="410" y="500"/>
                  </a:lnTo>
                  <a:lnTo>
                    <a:pt x="433" y="486"/>
                  </a:lnTo>
                  <a:lnTo>
                    <a:pt x="453" y="469"/>
                  </a:lnTo>
                  <a:lnTo>
                    <a:pt x="472" y="449"/>
                  </a:lnTo>
                  <a:lnTo>
                    <a:pt x="489" y="428"/>
                  </a:lnTo>
                  <a:lnTo>
                    <a:pt x="504" y="405"/>
                  </a:lnTo>
                  <a:lnTo>
                    <a:pt x="504" y="405"/>
                  </a:lnTo>
                  <a:lnTo>
                    <a:pt x="516" y="380"/>
                  </a:lnTo>
                  <a:lnTo>
                    <a:pt x="526" y="355"/>
                  </a:lnTo>
                  <a:lnTo>
                    <a:pt x="533" y="329"/>
                  </a:lnTo>
                  <a:lnTo>
                    <a:pt x="538" y="303"/>
                  </a:lnTo>
                  <a:lnTo>
                    <a:pt x="539" y="277"/>
                  </a:lnTo>
                  <a:lnTo>
                    <a:pt x="539" y="251"/>
                  </a:lnTo>
                  <a:lnTo>
                    <a:pt x="536" y="225"/>
                  </a:lnTo>
                  <a:lnTo>
                    <a:pt x="530" y="200"/>
                  </a:lnTo>
                  <a:lnTo>
                    <a:pt x="522" y="175"/>
                  </a:lnTo>
                  <a:lnTo>
                    <a:pt x="512" y="151"/>
                  </a:lnTo>
                  <a:lnTo>
                    <a:pt x="500" y="129"/>
                  </a:lnTo>
                  <a:lnTo>
                    <a:pt x="485" y="106"/>
                  </a:lnTo>
                  <a:lnTo>
                    <a:pt x="468" y="87"/>
                  </a:lnTo>
                  <a:lnTo>
                    <a:pt x="450" y="67"/>
                  </a:lnTo>
                  <a:lnTo>
                    <a:pt x="427" y="50"/>
                  </a:lnTo>
                  <a:lnTo>
                    <a:pt x="405" y="36"/>
                  </a:lnTo>
                  <a:lnTo>
                    <a:pt x="40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4" name="Freeform 132"/>
            <p:cNvSpPr>
              <a:spLocks/>
            </p:cNvSpPr>
            <p:nvPr userDrawn="1"/>
          </p:nvSpPr>
          <p:spPr bwMode="auto">
            <a:xfrm>
              <a:off x="1604" y="1984"/>
              <a:ext cx="115" cy="114"/>
            </a:xfrm>
            <a:custGeom>
              <a:avLst/>
              <a:gdLst>
                <a:gd name="T0" fmla="*/ 346 w 460"/>
                <a:gd name="T1" fmla="*/ 31 h 458"/>
                <a:gd name="T2" fmla="*/ 303 w 460"/>
                <a:gd name="T3" fmla="*/ 11 h 458"/>
                <a:gd name="T4" fmla="*/ 258 w 460"/>
                <a:gd name="T5" fmla="*/ 1 h 458"/>
                <a:gd name="T6" fmla="*/ 214 w 460"/>
                <a:gd name="T7" fmla="*/ 1 h 458"/>
                <a:gd name="T8" fmla="*/ 171 w 460"/>
                <a:gd name="T9" fmla="*/ 8 h 458"/>
                <a:gd name="T10" fmla="*/ 129 w 460"/>
                <a:gd name="T11" fmla="*/ 23 h 458"/>
                <a:gd name="T12" fmla="*/ 92 w 460"/>
                <a:gd name="T13" fmla="*/ 47 h 458"/>
                <a:gd name="T14" fmla="*/ 59 w 460"/>
                <a:gd name="T15" fmla="*/ 77 h 458"/>
                <a:gd name="T16" fmla="*/ 32 w 460"/>
                <a:gd name="T17" fmla="*/ 114 h 458"/>
                <a:gd name="T18" fmla="*/ 21 w 460"/>
                <a:gd name="T19" fmla="*/ 135 h 458"/>
                <a:gd name="T20" fmla="*/ 7 w 460"/>
                <a:gd name="T21" fmla="*/ 180 h 458"/>
                <a:gd name="T22" fmla="*/ 0 w 460"/>
                <a:gd name="T23" fmla="*/ 224 h 458"/>
                <a:gd name="T24" fmla="*/ 4 w 460"/>
                <a:gd name="T25" fmla="*/ 267 h 458"/>
                <a:gd name="T26" fmla="*/ 15 w 460"/>
                <a:gd name="T27" fmla="*/ 310 h 458"/>
                <a:gd name="T28" fmla="*/ 34 w 460"/>
                <a:gd name="T29" fmla="*/ 349 h 458"/>
                <a:gd name="T30" fmla="*/ 62 w 460"/>
                <a:gd name="T31" fmla="*/ 385 h 458"/>
                <a:gd name="T32" fmla="*/ 96 w 460"/>
                <a:gd name="T33" fmla="*/ 415 h 458"/>
                <a:gd name="T34" fmla="*/ 115 w 460"/>
                <a:gd name="T35" fmla="*/ 428 h 458"/>
                <a:gd name="T36" fmla="*/ 158 w 460"/>
                <a:gd name="T37" fmla="*/ 447 h 458"/>
                <a:gd name="T38" fmla="*/ 202 w 460"/>
                <a:gd name="T39" fmla="*/ 457 h 458"/>
                <a:gd name="T40" fmla="*/ 247 w 460"/>
                <a:gd name="T41" fmla="*/ 458 h 458"/>
                <a:gd name="T42" fmla="*/ 290 w 460"/>
                <a:gd name="T43" fmla="*/ 451 h 458"/>
                <a:gd name="T44" fmla="*/ 331 w 460"/>
                <a:gd name="T45" fmla="*/ 436 h 458"/>
                <a:gd name="T46" fmla="*/ 369 w 460"/>
                <a:gd name="T47" fmla="*/ 413 h 458"/>
                <a:gd name="T48" fmla="*/ 402 w 460"/>
                <a:gd name="T49" fmla="*/ 382 h 458"/>
                <a:gd name="T50" fmla="*/ 429 w 460"/>
                <a:gd name="T51" fmla="*/ 344 h 458"/>
                <a:gd name="T52" fmla="*/ 440 w 460"/>
                <a:gd name="T53" fmla="*/ 323 h 458"/>
                <a:gd name="T54" fmla="*/ 454 w 460"/>
                <a:gd name="T55" fmla="*/ 280 h 458"/>
                <a:gd name="T56" fmla="*/ 460 w 460"/>
                <a:gd name="T57" fmla="*/ 236 h 458"/>
                <a:gd name="T58" fmla="*/ 457 w 460"/>
                <a:gd name="T59" fmla="*/ 191 h 458"/>
                <a:gd name="T60" fmla="*/ 445 w 460"/>
                <a:gd name="T61" fmla="*/ 150 h 458"/>
                <a:gd name="T62" fmla="*/ 427 w 460"/>
                <a:gd name="T63" fmla="*/ 109 h 458"/>
                <a:gd name="T64" fmla="*/ 399 w 460"/>
                <a:gd name="T65" fmla="*/ 74 h 458"/>
                <a:gd name="T66" fmla="*/ 365 w 460"/>
                <a:gd name="T67" fmla="*/ 44 h 458"/>
                <a:gd name="T68" fmla="*/ 346 w 460"/>
                <a:gd name="T69" fmla="*/ 31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8">
                  <a:moveTo>
                    <a:pt x="346" y="31"/>
                  </a:moveTo>
                  <a:lnTo>
                    <a:pt x="346" y="31"/>
                  </a:lnTo>
                  <a:lnTo>
                    <a:pt x="325" y="21"/>
                  </a:lnTo>
                  <a:lnTo>
                    <a:pt x="303" y="11"/>
                  </a:lnTo>
                  <a:lnTo>
                    <a:pt x="281" y="5"/>
                  </a:lnTo>
                  <a:lnTo>
                    <a:pt x="258" y="1"/>
                  </a:lnTo>
                  <a:lnTo>
                    <a:pt x="236" y="0"/>
                  </a:lnTo>
                  <a:lnTo>
                    <a:pt x="214" y="1"/>
                  </a:lnTo>
                  <a:lnTo>
                    <a:pt x="192" y="4"/>
                  </a:lnTo>
                  <a:lnTo>
                    <a:pt x="171" y="8"/>
                  </a:lnTo>
                  <a:lnTo>
                    <a:pt x="150" y="14"/>
                  </a:lnTo>
                  <a:lnTo>
                    <a:pt x="129" y="23"/>
                  </a:lnTo>
                  <a:lnTo>
                    <a:pt x="110" y="34"/>
                  </a:lnTo>
                  <a:lnTo>
                    <a:pt x="92" y="47"/>
                  </a:lnTo>
                  <a:lnTo>
                    <a:pt x="75" y="61"/>
                  </a:lnTo>
                  <a:lnTo>
                    <a:pt x="59" y="77"/>
                  </a:lnTo>
                  <a:lnTo>
                    <a:pt x="45" y="95"/>
                  </a:lnTo>
                  <a:lnTo>
                    <a:pt x="32" y="114"/>
                  </a:lnTo>
                  <a:lnTo>
                    <a:pt x="32" y="114"/>
                  </a:lnTo>
                  <a:lnTo>
                    <a:pt x="21" y="135"/>
                  </a:lnTo>
                  <a:lnTo>
                    <a:pt x="12" y="157"/>
                  </a:lnTo>
                  <a:lnTo>
                    <a:pt x="7" y="180"/>
                  </a:lnTo>
                  <a:lnTo>
                    <a:pt x="3" y="202"/>
                  </a:lnTo>
                  <a:lnTo>
                    <a:pt x="0" y="224"/>
                  </a:lnTo>
                  <a:lnTo>
                    <a:pt x="2" y="246"/>
                  </a:lnTo>
                  <a:lnTo>
                    <a:pt x="4" y="267"/>
                  </a:lnTo>
                  <a:lnTo>
                    <a:pt x="8" y="289"/>
                  </a:lnTo>
                  <a:lnTo>
                    <a:pt x="15" y="310"/>
                  </a:lnTo>
                  <a:lnTo>
                    <a:pt x="24" y="331"/>
                  </a:lnTo>
                  <a:lnTo>
                    <a:pt x="34" y="349"/>
                  </a:lnTo>
                  <a:lnTo>
                    <a:pt x="47" y="368"/>
                  </a:lnTo>
                  <a:lnTo>
                    <a:pt x="62" y="385"/>
                  </a:lnTo>
                  <a:lnTo>
                    <a:pt x="77" y="401"/>
                  </a:lnTo>
                  <a:lnTo>
                    <a:pt x="96" y="415"/>
                  </a:lnTo>
                  <a:lnTo>
                    <a:pt x="115" y="428"/>
                  </a:lnTo>
                  <a:lnTo>
                    <a:pt x="115" y="428"/>
                  </a:lnTo>
                  <a:lnTo>
                    <a:pt x="136" y="439"/>
                  </a:lnTo>
                  <a:lnTo>
                    <a:pt x="158" y="447"/>
                  </a:lnTo>
                  <a:lnTo>
                    <a:pt x="180" y="453"/>
                  </a:lnTo>
                  <a:lnTo>
                    <a:pt x="202" y="457"/>
                  </a:lnTo>
                  <a:lnTo>
                    <a:pt x="225" y="458"/>
                  </a:lnTo>
                  <a:lnTo>
                    <a:pt x="247" y="458"/>
                  </a:lnTo>
                  <a:lnTo>
                    <a:pt x="269" y="456"/>
                  </a:lnTo>
                  <a:lnTo>
                    <a:pt x="290" y="451"/>
                  </a:lnTo>
                  <a:lnTo>
                    <a:pt x="311" y="444"/>
                  </a:lnTo>
                  <a:lnTo>
                    <a:pt x="331" y="436"/>
                  </a:lnTo>
                  <a:lnTo>
                    <a:pt x="351" y="425"/>
                  </a:lnTo>
                  <a:lnTo>
                    <a:pt x="369" y="413"/>
                  </a:lnTo>
                  <a:lnTo>
                    <a:pt x="386" y="398"/>
                  </a:lnTo>
                  <a:lnTo>
                    <a:pt x="402" y="382"/>
                  </a:lnTo>
                  <a:lnTo>
                    <a:pt x="416" y="365"/>
                  </a:lnTo>
                  <a:lnTo>
                    <a:pt x="429" y="344"/>
                  </a:lnTo>
                  <a:lnTo>
                    <a:pt x="429" y="344"/>
                  </a:lnTo>
                  <a:lnTo>
                    <a:pt x="440" y="323"/>
                  </a:lnTo>
                  <a:lnTo>
                    <a:pt x="449" y="302"/>
                  </a:lnTo>
                  <a:lnTo>
                    <a:pt x="454" y="280"/>
                  </a:lnTo>
                  <a:lnTo>
                    <a:pt x="458" y="258"/>
                  </a:lnTo>
                  <a:lnTo>
                    <a:pt x="460" y="236"/>
                  </a:lnTo>
                  <a:lnTo>
                    <a:pt x="459" y="213"/>
                  </a:lnTo>
                  <a:lnTo>
                    <a:pt x="457" y="191"/>
                  </a:lnTo>
                  <a:lnTo>
                    <a:pt x="453" y="170"/>
                  </a:lnTo>
                  <a:lnTo>
                    <a:pt x="445" y="150"/>
                  </a:lnTo>
                  <a:lnTo>
                    <a:pt x="437" y="129"/>
                  </a:lnTo>
                  <a:lnTo>
                    <a:pt x="427" y="109"/>
                  </a:lnTo>
                  <a:lnTo>
                    <a:pt x="414" y="91"/>
                  </a:lnTo>
                  <a:lnTo>
                    <a:pt x="399" y="74"/>
                  </a:lnTo>
                  <a:lnTo>
                    <a:pt x="384" y="58"/>
                  </a:lnTo>
                  <a:lnTo>
                    <a:pt x="365" y="44"/>
                  </a:lnTo>
                  <a:lnTo>
                    <a:pt x="346" y="31"/>
                  </a:lnTo>
                  <a:lnTo>
                    <a:pt x="346"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5" name="Freeform 133"/>
            <p:cNvSpPr>
              <a:spLocks/>
            </p:cNvSpPr>
            <p:nvPr userDrawn="1"/>
          </p:nvSpPr>
          <p:spPr bwMode="auto">
            <a:xfrm>
              <a:off x="1488" y="2213"/>
              <a:ext cx="94" cy="94"/>
            </a:xfrm>
            <a:custGeom>
              <a:avLst/>
              <a:gdLst>
                <a:gd name="T0" fmla="*/ 283 w 378"/>
                <a:gd name="T1" fmla="*/ 26 h 378"/>
                <a:gd name="T2" fmla="*/ 249 w 378"/>
                <a:gd name="T3" fmla="*/ 10 h 378"/>
                <a:gd name="T4" fmla="*/ 213 w 378"/>
                <a:gd name="T5" fmla="*/ 1 h 378"/>
                <a:gd name="T6" fmla="*/ 176 w 378"/>
                <a:gd name="T7" fmla="*/ 1 h 378"/>
                <a:gd name="T8" fmla="*/ 140 w 378"/>
                <a:gd name="T9" fmla="*/ 6 h 378"/>
                <a:gd name="T10" fmla="*/ 106 w 378"/>
                <a:gd name="T11" fmla="*/ 20 h 378"/>
                <a:gd name="T12" fmla="*/ 75 w 378"/>
                <a:gd name="T13" fmla="*/ 39 h 378"/>
                <a:gd name="T14" fmla="*/ 47 w 378"/>
                <a:gd name="T15" fmla="*/ 64 h 378"/>
                <a:gd name="T16" fmla="*/ 25 w 378"/>
                <a:gd name="T17" fmla="*/ 95 h 378"/>
                <a:gd name="T18" fmla="*/ 17 w 378"/>
                <a:gd name="T19" fmla="*/ 112 h 378"/>
                <a:gd name="T20" fmla="*/ 4 w 378"/>
                <a:gd name="T21" fmla="*/ 147 h 378"/>
                <a:gd name="T22" fmla="*/ 0 w 378"/>
                <a:gd name="T23" fmla="*/ 184 h 378"/>
                <a:gd name="T24" fmla="*/ 3 w 378"/>
                <a:gd name="T25" fmla="*/ 220 h 378"/>
                <a:gd name="T26" fmla="*/ 12 w 378"/>
                <a:gd name="T27" fmla="*/ 255 h 378"/>
                <a:gd name="T28" fmla="*/ 28 w 378"/>
                <a:gd name="T29" fmla="*/ 288 h 378"/>
                <a:gd name="T30" fmla="*/ 50 w 378"/>
                <a:gd name="T31" fmla="*/ 318 h 378"/>
                <a:gd name="T32" fmla="*/ 78 w 378"/>
                <a:gd name="T33" fmla="*/ 343 h 378"/>
                <a:gd name="T34" fmla="*/ 94 w 378"/>
                <a:gd name="T35" fmla="*/ 353 h 378"/>
                <a:gd name="T36" fmla="*/ 129 w 378"/>
                <a:gd name="T37" fmla="*/ 369 h 378"/>
                <a:gd name="T38" fmla="*/ 166 w 378"/>
                <a:gd name="T39" fmla="*/ 377 h 378"/>
                <a:gd name="T40" fmla="*/ 202 w 378"/>
                <a:gd name="T41" fmla="*/ 378 h 378"/>
                <a:gd name="T42" fmla="*/ 237 w 378"/>
                <a:gd name="T43" fmla="*/ 371 h 378"/>
                <a:gd name="T44" fmla="*/ 273 w 378"/>
                <a:gd name="T45" fmla="*/ 360 h 378"/>
                <a:gd name="T46" fmla="*/ 303 w 378"/>
                <a:gd name="T47" fmla="*/ 340 h 378"/>
                <a:gd name="T48" fmla="*/ 330 w 378"/>
                <a:gd name="T49" fmla="*/ 315 h 378"/>
                <a:gd name="T50" fmla="*/ 353 w 378"/>
                <a:gd name="T51" fmla="*/ 284 h 378"/>
                <a:gd name="T52" fmla="*/ 361 w 378"/>
                <a:gd name="T53" fmla="*/ 267 h 378"/>
                <a:gd name="T54" fmla="*/ 373 w 378"/>
                <a:gd name="T55" fmla="*/ 231 h 378"/>
                <a:gd name="T56" fmla="*/ 378 w 378"/>
                <a:gd name="T57" fmla="*/ 194 h 378"/>
                <a:gd name="T58" fmla="*/ 376 w 378"/>
                <a:gd name="T59" fmla="*/ 158 h 378"/>
                <a:gd name="T60" fmla="*/ 366 w 378"/>
                <a:gd name="T61" fmla="*/ 124 h 378"/>
                <a:gd name="T62" fmla="*/ 351 w 378"/>
                <a:gd name="T63" fmla="*/ 90 h 378"/>
                <a:gd name="T64" fmla="*/ 329 w 378"/>
                <a:gd name="T65" fmla="*/ 61 h 378"/>
                <a:gd name="T66" fmla="*/ 300 w 378"/>
                <a:gd name="T67" fmla="*/ 36 h 378"/>
                <a:gd name="T68" fmla="*/ 283 w 378"/>
                <a:gd name="T69" fmla="*/ 2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283" y="26"/>
                  </a:moveTo>
                  <a:lnTo>
                    <a:pt x="283" y="26"/>
                  </a:lnTo>
                  <a:lnTo>
                    <a:pt x="266" y="17"/>
                  </a:lnTo>
                  <a:lnTo>
                    <a:pt x="249" y="10"/>
                  </a:lnTo>
                  <a:lnTo>
                    <a:pt x="231" y="5"/>
                  </a:lnTo>
                  <a:lnTo>
                    <a:pt x="213" y="1"/>
                  </a:lnTo>
                  <a:lnTo>
                    <a:pt x="194" y="0"/>
                  </a:lnTo>
                  <a:lnTo>
                    <a:pt x="176" y="1"/>
                  </a:lnTo>
                  <a:lnTo>
                    <a:pt x="158" y="3"/>
                  </a:lnTo>
                  <a:lnTo>
                    <a:pt x="140" y="6"/>
                  </a:lnTo>
                  <a:lnTo>
                    <a:pt x="123" y="12"/>
                  </a:lnTo>
                  <a:lnTo>
                    <a:pt x="106" y="20"/>
                  </a:lnTo>
                  <a:lnTo>
                    <a:pt x="90" y="29"/>
                  </a:lnTo>
                  <a:lnTo>
                    <a:pt x="75" y="39"/>
                  </a:lnTo>
                  <a:lnTo>
                    <a:pt x="60" y="51"/>
                  </a:lnTo>
                  <a:lnTo>
                    <a:pt x="47" y="64"/>
                  </a:lnTo>
                  <a:lnTo>
                    <a:pt x="35" y="78"/>
                  </a:lnTo>
                  <a:lnTo>
                    <a:pt x="25" y="95"/>
                  </a:lnTo>
                  <a:lnTo>
                    <a:pt x="25" y="95"/>
                  </a:lnTo>
                  <a:lnTo>
                    <a:pt x="17" y="112"/>
                  </a:lnTo>
                  <a:lnTo>
                    <a:pt x="9" y="130"/>
                  </a:lnTo>
                  <a:lnTo>
                    <a:pt x="4" y="147"/>
                  </a:lnTo>
                  <a:lnTo>
                    <a:pt x="2" y="165"/>
                  </a:lnTo>
                  <a:lnTo>
                    <a:pt x="0" y="184"/>
                  </a:lnTo>
                  <a:lnTo>
                    <a:pt x="0" y="202"/>
                  </a:lnTo>
                  <a:lnTo>
                    <a:pt x="3" y="220"/>
                  </a:lnTo>
                  <a:lnTo>
                    <a:pt x="7" y="238"/>
                  </a:lnTo>
                  <a:lnTo>
                    <a:pt x="12" y="255"/>
                  </a:lnTo>
                  <a:lnTo>
                    <a:pt x="20" y="272"/>
                  </a:lnTo>
                  <a:lnTo>
                    <a:pt x="28" y="288"/>
                  </a:lnTo>
                  <a:lnTo>
                    <a:pt x="38" y="304"/>
                  </a:lnTo>
                  <a:lnTo>
                    <a:pt x="50" y="318"/>
                  </a:lnTo>
                  <a:lnTo>
                    <a:pt x="64" y="331"/>
                  </a:lnTo>
                  <a:lnTo>
                    <a:pt x="78" y="343"/>
                  </a:lnTo>
                  <a:lnTo>
                    <a:pt x="94" y="353"/>
                  </a:lnTo>
                  <a:lnTo>
                    <a:pt x="94" y="353"/>
                  </a:lnTo>
                  <a:lnTo>
                    <a:pt x="112" y="362"/>
                  </a:lnTo>
                  <a:lnTo>
                    <a:pt x="129" y="369"/>
                  </a:lnTo>
                  <a:lnTo>
                    <a:pt x="147" y="374"/>
                  </a:lnTo>
                  <a:lnTo>
                    <a:pt x="166" y="377"/>
                  </a:lnTo>
                  <a:lnTo>
                    <a:pt x="184" y="378"/>
                  </a:lnTo>
                  <a:lnTo>
                    <a:pt x="202" y="378"/>
                  </a:lnTo>
                  <a:lnTo>
                    <a:pt x="220" y="375"/>
                  </a:lnTo>
                  <a:lnTo>
                    <a:pt x="237" y="371"/>
                  </a:lnTo>
                  <a:lnTo>
                    <a:pt x="256" y="366"/>
                  </a:lnTo>
                  <a:lnTo>
                    <a:pt x="273" y="360"/>
                  </a:lnTo>
                  <a:lnTo>
                    <a:pt x="288" y="350"/>
                  </a:lnTo>
                  <a:lnTo>
                    <a:pt x="303" y="340"/>
                  </a:lnTo>
                  <a:lnTo>
                    <a:pt x="317" y="328"/>
                  </a:lnTo>
                  <a:lnTo>
                    <a:pt x="330" y="315"/>
                  </a:lnTo>
                  <a:lnTo>
                    <a:pt x="342" y="300"/>
                  </a:lnTo>
                  <a:lnTo>
                    <a:pt x="353" y="284"/>
                  </a:lnTo>
                  <a:lnTo>
                    <a:pt x="353" y="284"/>
                  </a:lnTo>
                  <a:lnTo>
                    <a:pt x="361" y="267"/>
                  </a:lnTo>
                  <a:lnTo>
                    <a:pt x="369" y="249"/>
                  </a:lnTo>
                  <a:lnTo>
                    <a:pt x="373" y="231"/>
                  </a:lnTo>
                  <a:lnTo>
                    <a:pt x="377" y="212"/>
                  </a:lnTo>
                  <a:lnTo>
                    <a:pt x="378" y="194"/>
                  </a:lnTo>
                  <a:lnTo>
                    <a:pt x="378" y="176"/>
                  </a:lnTo>
                  <a:lnTo>
                    <a:pt x="376" y="158"/>
                  </a:lnTo>
                  <a:lnTo>
                    <a:pt x="372" y="141"/>
                  </a:lnTo>
                  <a:lnTo>
                    <a:pt x="366" y="124"/>
                  </a:lnTo>
                  <a:lnTo>
                    <a:pt x="359" y="107"/>
                  </a:lnTo>
                  <a:lnTo>
                    <a:pt x="351" y="90"/>
                  </a:lnTo>
                  <a:lnTo>
                    <a:pt x="340" y="76"/>
                  </a:lnTo>
                  <a:lnTo>
                    <a:pt x="329" y="61"/>
                  </a:lnTo>
                  <a:lnTo>
                    <a:pt x="314" y="48"/>
                  </a:lnTo>
                  <a:lnTo>
                    <a:pt x="300" y="36"/>
                  </a:lnTo>
                  <a:lnTo>
                    <a:pt x="283" y="26"/>
                  </a:lnTo>
                  <a:lnTo>
                    <a:pt x="28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6" name="Freeform 134"/>
            <p:cNvSpPr>
              <a:spLocks/>
            </p:cNvSpPr>
            <p:nvPr userDrawn="1"/>
          </p:nvSpPr>
          <p:spPr bwMode="auto">
            <a:xfrm>
              <a:off x="1371" y="2442"/>
              <a:ext cx="74" cy="75"/>
            </a:xfrm>
            <a:custGeom>
              <a:avLst/>
              <a:gdLst>
                <a:gd name="T0" fmla="*/ 223 w 297"/>
                <a:gd name="T1" fmla="*/ 21 h 297"/>
                <a:gd name="T2" fmla="*/ 195 w 297"/>
                <a:gd name="T3" fmla="*/ 8 h 297"/>
                <a:gd name="T4" fmla="*/ 167 w 297"/>
                <a:gd name="T5" fmla="*/ 1 h 297"/>
                <a:gd name="T6" fmla="*/ 138 w 297"/>
                <a:gd name="T7" fmla="*/ 1 h 297"/>
                <a:gd name="T8" fmla="*/ 110 w 297"/>
                <a:gd name="T9" fmla="*/ 5 h 297"/>
                <a:gd name="T10" fmla="*/ 83 w 297"/>
                <a:gd name="T11" fmla="*/ 16 h 297"/>
                <a:gd name="T12" fmla="*/ 60 w 297"/>
                <a:gd name="T13" fmla="*/ 30 h 297"/>
                <a:gd name="T14" fmla="*/ 38 w 297"/>
                <a:gd name="T15" fmla="*/ 51 h 297"/>
                <a:gd name="T16" fmla="*/ 21 w 297"/>
                <a:gd name="T17" fmla="*/ 74 h 297"/>
                <a:gd name="T18" fmla="*/ 13 w 297"/>
                <a:gd name="T19" fmla="*/ 89 h 297"/>
                <a:gd name="T20" fmla="*/ 4 w 297"/>
                <a:gd name="T21" fmla="*/ 116 h 297"/>
                <a:gd name="T22" fmla="*/ 0 w 297"/>
                <a:gd name="T23" fmla="*/ 145 h 297"/>
                <a:gd name="T24" fmla="*/ 2 w 297"/>
                <a:gd name="T25" fmla="*/ 173 h 297"/>
                <a:gd name="T26" fmla="*/ 10 w 297"/>
                <a:gd name="T27" fmla="*/ 201 h 297"/>
                <a:gd name="T28" fmla="*/ 22 w 297"/>
                <a:gd name="T29" fmla="*/ 227 h 297"/>
                <a:gd name="T30" fmla="*/ 40 w 297"/>
                <a:gd name="T31" fmla="*/ 250 h 297"/>
                <a:gd name="T32" fmla="*/ 62 w 297"/>
                <a:gd name="T33" fmla="*/ 270 h 297"/>
                <a:gd name="T34" fmla="*/ 74 w 297"/>
                <a:gd name="T35" fmla="*/ 278 h 297"/>
                <a:gd name="T36" fmla="*/ 101 w 297"/>
                <a:gd name="T37" fmla="*/ 291 h 297"/>
                <a:gd name="T38" fmla="*/ 130 w 297"/>
                <a:gd name="T39" fmla="*/ 296 h 297"/>
                <a:gd name="T40" fmla="*/ 159 w 297"/>
                <a:gd name="T41" fmla="*/ 297 h 297"/>
                <a:gd name="T42" fmla="*/ 187 w 297"/>
                <a:gd name="T43" fmla="*/ 292 h 297"/>
                <a:gd name="T44" fmla="*/ 213 w 297"/>
                <a:gd name="T45" fmla="*/ 283 h 297"/>
                <a:gd name="T46" fmla="*/ 238 w 297"/>
                <a:gd name="T47" fmla="*/ 267 h 297"/>
                <a:gd name="T48" fmla="*/ 260 w 297"/>
                <a:gd name="T49" fmla="*/ 248 h 297"/>
                <a:gd name="T50" fmla="*/ 277 w 297"/>
                <a:gd name="T51" fmla="*/ 223 h 297"/>
                <a:gd name="T52" fmla="*/ 284 w 297"/>
                <a:gd name="T53" fmla="*/ 210 h 297"/>
                <a:gd name="T54" fmla="*/ 294 w 297"/>
                <a:gd name="T55" fmla="*/ 181 h 297"/>
                <a:gd name="T56" fmla="*/ 297 w 297"/>
                <a:gd name="T57" fmla="*/ 153 h 297"/>
                <a:gd name="T58" fmla="*/ 296 w 297"/>
                <a:gd name="T59" fmla="*/ 125 h 297"/>
                <a:gd name="T60" fmla="*/ 288 w 297"/>
                <a:gd name="T61" fmla="*/ 97 h 297"/>
                <a:gd name="T62" fmla="*/ 275 w 297"/>
                <a:gd name="T63" fmla="*/ 72 h 297"/>
                <a:gd name="T64" fmla="*/ 258 w 297"/>
                <a:gd name="T65" fmla="*/ 48 h 297"/>
                <a:gd name="T66" fmla="*/ 236 w 297"/>
                <a:gd name="T67" fmla="*/ 29 h 297"/>
                <a:gd name="T68" fmla="*/ 223 w 297"/>
                <a:gd name="T69" fmla="*/ 2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223" y="21"/>
                  </a:moveTo>
                  <a:lnTo>
                    <a:pt x="223" y="21"/>
                  </a:lnTo>
                  <a:lnTo>
                    <a:pt x="210" y="13"/>
                  </a:lnTo>
                  <a:lnTo>
                    <a:pt x="195" y="8"/>
                  </a:lnTo>
                  <a:lnTo>
                    <a:pt x="181" y="4"/>
                  </a:lnTo>
                  <a:lnTo>
                    <a:pt x="167" y="1"/>
                  </a:lnTo>
                  <a:lnTo>
                    <a:pt x="152" y="0"/>
                  </a:lnTo>
                  <a:lnTo>
                    <a:pt x="138" y="1"/>
                  </a:lnTo>
                  <a:lnTo>
                    <a:pt x="125" y="3"/>
                  </a:lnTo>
                  <a:lnTo>
                    <a:pt x="110" y="5"/>
                  </a:lnTo>
                  <a:lnTo>
                    <a:pt x="96" y="11"/>
                  </a:lnTo>
                  <a:lnTo>
                    <a:pt x="83" y="16"/>
                  </a:lnTo>
                  <a:lnTo>
                    <a:pt x="71" y="22"/>
                  </a:lnTo>
                  <a:lnTo>
                    <a:pt x="60" y="30"/>
                  </a:lnTo>
                  <a:lnTo>
                    <a:pt x="48" y="41"/>
                  </a:lnTo>
                  <a:lnTo>
                    <a:pt x="38" y="51"/>
                  </a:lnTo>
                  <a:lnTo>
                    <a:pt x="28" y="63"/>
                  </a:lnTo>
                  <a:lnTo>
                    <a:pt x="21" y="74"/>
                  </a:lnTo>
                  <a:lnTo>
                    <a:pt x="21" y="74"/>
                  </a:lnTo>
                  <a:lnTo>
                    <a:pt x="13" y="89"/>
                  </a:lnTo>
                  <a:lnTo>
                    <a:pt x="8" y="102"/>
                  </a:lnTo>
                  <a:lnTo>
                    <a:pt x="4" y="116"/>
                  </a:lnTo>
                  <a:lnTo>
                    <a:pt x="1" y="130"/>
                  </a:lnTo>
                  <a:lnTo>
                    <a:pt x="0" y="145"/>
                  </a:lnTo>
                  <a:lnTo>
                    <a:pt x="1" y="159"/>
                  </a:lnTo>
                  <a:lnTo>
                    <a:pt x="2" y="173"/>
                  </a:lnTo>
                  <a:lnTo>
                    <a:pt x="5" y="188"/>
                  </a:lnTo>
                  <a:lnTo>
                    <a:pt x="10" y="201"/>
                  </a:lnTo>
                  <a:lnTo>
                    <a:pt x="15" y="214"/>
                  </a:lnTo>
                  <a:lnTo>
                    <a:pt x="22" y="227"/>
                  </a:lnTo>
                  <a:lnTo>
                    <a:pt x="30" y="239"/>
                  </a:lnTo>
                  <a:lnTo>
                    <a:pt x="40" y="250"/>
                  </a:lnTo>
                  <a:lnTo>
                    <a:pt x="51" y="261"/>
                  </a:lnTo>
                  <a:lnTo>
                    <a:pt x="62" y="270"/>
                  </a:lnTo>
                  <a:lnTo>
                    <a:pt x="74" y="278"/>
                  </a:lnTo>
                  <a:lnTo>
                    <a:pt x="74" y="278"/>
                  </a:lnTo>
                  <a:lnTo>
                    <a:pt x="88" y="284"/>
                  </a:lnTo>
                  <a:lnTo>
                    <a:pt x="101" y="291"/>
                  </a:lnTo>
                  <a:lnTo>
                    <a:pt x="116" y="295"/>
                  </a:lnTo>
                  <a:lnTo>
                    <a:pt x="130" y="296"/>
                  </a:lnTo>
                  <a:lnTo>
                    <a:pt x="144" y="297"/>
                  </a:lnTo>
                  <a:lnTo>
                    <a:pt x="159" y="297"/>
                  </a:lnTo>
                  <a:lnTo>
                    <a:pt x="173" y="296"/>
                  </a:lnTo>
                  <a:lnTo>
                    <a:pt x="187" y="292"/>
                  </a:lnTo>
                  <a:lnTo>
                    <a:pt x="200" y="288"/>
                  </a:lnTo>
                  <a:lnTo>
                    <a:pt x="213" y="283"/>
                  </a:lnTo>
                  <a:lnTo>
                    <a:pt x="226" y="275"/>
                  </a:lnTo>
                  <a:lnTo>
                    <a:pt x="238" y="267"/>
                  </a:lnTo>
                  <a:lnTo>
                    <a:pt x="250" y="258"/>
                  </a:lnTo>
                  <a:lnTo>
                    <a:pt x="260" y="248"/>
                  </a:lnTo>
                  <a:lnTo>
                    <a:pt x="269" y="236"/>
                  </a:lnTo>
                  <a:lnTo>
                    <a:pt x="277" y="223"/>
                  </a:lnTo>
                  <a:lnTo>
                    <a:pt x="277" y="223"/>
                  </a:lnTo>
                  <a:lnTo>
                    <a:pt x="284" y="210"/>
                  </a:lnTo>
                  <a:lnTo>
                    <a:pt x="290" y="196"/>
                  </a:lnTo>
                  <a:lnTo>
                    <a:pt x="294" y="181"/>
                  </a:lnTo>
                  <a:lnTo>
                    <a:pt x="296" y="167"/>
                  </a:lnTo>
                  <a:lnTo>
                    <a:pt x="297" y="153"/>
                  </a:lnTo>
                  <a:lnTo>
                    <a:pt x="297" y="138"/>
                  </a:lnTo>
                  <a:lnTo>
                    <a:pt x="296" y="125"/>
                  </a:lnTo>
                  <a:lnTo>
                    <a:pt x="292" y="111"/>
                  </a:lnTo>
                  <a:lnTo>
                    <a:pt x="288" y="97"/>
                  </a:lnTo>
                  <a:lnTo>
                    <a:pt x="282" y="84"/>
                  </a:lnTo>
                  <a:lnTo>
                    <a:pt x="275" y="72"/>
                  </a:lnTo>
                  <a:lnTo>
                    <a:pt x="267" y="60"/>
                  </a:lnTo>
                  <a:lnTo>
                    <a:pt x="258" y="48"/>
                  </a:lnTo>
                  <a:lnTo>
                    <a:pt x="247" y="38"/>
                  </a:lnTo>
                  <a:lnTo>
                    <a:pt x="236" y="29"/>
                  </a:lnTo>
                  <a:lnTo>
                    <a:pt x="223" y="21"/>
                  </a:lnTo>
                  <a:lnTo>
                    <a:pt x="2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7" name="Freeform 135"/>
            <p:cNvSpPr>
              <a:spLocks/>
            </p:cNvSpPr>
            <p:nvPr userDrawn="1"/>
          </p:nvSpPr>
          <p:spPr bwMode="auto">
            <a:xfrm>
              <a:off x="2524" y="699"/>
              <a:ext cx="237" cy="237"/>
            </a:xfrm>
            <a:custGeom>
              <a:avLst/>
              <a:gdLst>
                <a:gd name="T0" fmla="*/ 570 w 944"/>
                <a:gd name="T1" fmla="*/ 10 h 944"/>
                <a:gd name="T2" fmla="*/ 500 w 944"/>
                <a:gd name="T3" fmla="*/ 0 h 944"/>
                <a:gd name="T4" fmla="*/ 430 w 944"/>
                <a:gd name="T5" fmla="*/ 1 h 944"/>
                <a:gd name="T6" fmla="*/ 362 w 944"/>
                <a:gd name="T7" fmla="*/ 13 h 944"/>
                <a:gd name="T8" fmla="*/ 297 w 944"/>
                <a:gd name="T9" fmla="*/ 33 h 944"/>
                <a:gd name="T10" fmla="*/ 236 w 944"/>
                <a:gd name="T11" fmla="*/ 63 h 944"/>
                <a:gd name="T12" fmla="*/ 180 w 944"/>
                <a:gd name="T13" fmla="*/ 101 h 944"/>
                <a:gd name="T14" fmla="*/ 129 w 944"/>
                <a:gd name="T15" fmla="*/ 147 h 944"/>
                <a:gd name="T16" fmla="*/ 86 w 944"/>
                <a:gd name="T17" fmla="*/ 200 h 944"/>
                <a:gd name="T18" fmla="*/ 49 w 944"/>
                <a:gd name="T19" fmla="*/ 260 h 944"/>
                <a:gd name="T20" fmla="*/ 22 w 944"/>
                <a:gd name="T21" fmla="*/ 327 h 944"/>
                <a:gd name="T22" fmla="*/ 10 w 944"/>
                <a:gd name="T23" fmla="*/ 374 h 944"/>
                <a:gd name="T24" fmla="*/ 0 w 944"/>
                <a:gd name="T25" fmla="*/ 444 h 944"/>
                <a:gd name="T26" fmla="*/ 1 w 944"/>
                <a:gd name="T27" fmla="*/ 514 h 944"/>
                <a:gd name="T28" fmla="*/ 13 w 944"/>
                <a:gd name="T29" fmla="*/ 582 h 944"/>
                <a:gd name="T30" fmla="*/ 32 w 944"/>
                <a:gd name="T31" fmla="*/ 647 h 944"/>
                <a:gd name="T32" fmla="*/ 62 w 944"/>
                <a:gd name="T33" fmla="*/ 708 h 944"/>
                <a:gd name="T34" fmla="*/ 101 w 944"/>
                <a:gd name="T35" fmla="*/ 764 h 944"/>
                <a:gd name="T36" fmla="*/ 147 w 944"/>
                <a:gd name="T37" fmla="*/ 815 h 944"/>
                <a:gd name="T38" fmla="*/ 200 w 944"/>
                <a:gd name="T39" fmla="*/ 858 h 944"/>
                <a:gd name="T40" fmla="*/ 260 w 944"/>
                <a:gd name="T41" fmla="*/ 895 h 944"/>
                <a:gd name="T42" fmla="*/ 327 w 944"/>
                <a:gd name="T43" fmla="*/ 922 h 944"/>
                <a:gd name="T44" fmla="*/ 374 w 944"/>
                <a:gd name="T45" fmla="*/ 934 h 944"/>
                <a:gd name="T46" fmla="*/ 444 w 944"/>
                <a:gd name="T47" fmla="*/ 944 h 944"/>
                <a:gd name="T48" fmla="*/ 514 w 944"/>
                <a:gd name="T49" fmla="*/ 943 h 944"/>
                <a:gd name="T50" fmla="*/ 582 w 944"/>
                <a:gd name="T51" fmla="*/ 931 h 944"/>
                <a:gd name="T52" fmla="*/ 647 w 944"/>
                <a:gd name="T53" fmla="*/ 910 h 944"/>
                <a:gd name="T54" fmla="*/ 709 w 944"/>
                <a:gd name="T55" fmla="*/ 882 h 944"/>
                <a:gd name="T56" fmla="*/ 765 w 944"/>
                <a:gd name="T57" fmla="*/ 843 h 944"/>
                <a:gd name="T58" fmla="*/ 815 w 944"/>
                <a:gd name="T59" fmla="*/ 797 h 944"/>
                <a:gd name="T60" fmla="*/ 858 w 944"/>
                <a:gd name="T61" fmla="*/ 744 h 944"/>
                <a:gd name="T62" fmla="*/ 895 w 944"/>
                <a:gd name="T63" fmla="*/ 684 h 944"/>
                <a:gd name="T64" fmla="*/ 921 w 944"/>
                <a:gd name="T65" fmla="*/ 617 h 944"/>
                <a:gd name="T66" fmla="*/ 934 w 944"/>
                <a:gd name="T67" fmla="*/ 570 h 944"/>
                <a:gd name="T68" fmla="*/ 943 w 944"/>
                <a:gd name="T69" fmla="*/ 500 h 944"/>
                <a:gd name="T70" fmla="*/ 943 w 944"/>
                <a:gd name="T71" fmla="*/ 430 h 944"/>
                <a:gd name="T72" fmla="*/ 931 w 944"/>
                <a:gd name="T73" fmla="*/ 362 h 944"/>
                <a:gd name="T74" fmla="*/ 911 w 944"/>
                <a:gd name="T75" fmla="*/ 297 h 944"/>
                <a:gd name="T76" fmla="*/ 881 w 944"/>
                <a:gd name="T77" fmla="*/ 235 h 944"/>
                <a:gd name="T78" fmla="*/ 843 w 944"/>
                <a:gd name="T79" fmla="*/ 179 h 944"/>
                <a:gd name="T80" fmla="*/ 797 w 944"/>
                <a:gd name="T81" fmla="*/ 129 h 944"/>
                <a:gd name="T82" fmla="*/ 744 w 944"/>
                <a:gd name="T83" fmla="*/ 86 h 944"/>
                <a:gd name="T84" fmla="*/ 684 w 944"/>
                <a:gd name="T85" fmla="*/ 49 h 944"/>
                <a:gd name="T86" fmla="*/ 617 w 944"/>
                <a:gd name="T87" fmla="*/ 2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4" h="944">
                  <a:moveTo>
                    <a:pt x="594" y="15"/>
                  </a:moveTo>
                  <a:lnTo>
                    <a:pt x="594" y="15"/>
                  </a:lnTo>
                  <a:lnTo>
                    <a:pt x="570" y="10"/>
                  </a:lnTo>
                  <a:lnTo>
                    <a:pt x="547" y="5"/>
                  </a:lnTo>
                  <a:lnTo>
                    <a:pt x="524" y="2"/>
                  </a:lnTo>
                  <a:lnTo>
                    <a:pt x="500" y="0"/>
                  </a:lnTo>
                  <a:lnTo>
                    <a:pt x="477" y="0"/>
                  </a:lnTo>
                  <a:lnTo>
                    <a:pt x="453" y="0"/>
                  </a:lnTo>
                  <a:lnTo>
                    <a:pt x="430" y="1"/>
                  </a:lnTo>
                  <a:lnTo>
                    <a:pt x="406" y="4"/>
                  </a:lnTo>
                  <a:lnTo>
                    <a:pt x="384" y="7"/>
                  </a:lnTo>
                  <a:lnTo>
                    <a:pt x="362" y="13"/>
                  </a:lnTo>
                  <a:lnTo>
                    <a:pt x="340" y="18"/>
                  </a:lnTo>
                  <a:lnTo>
                    <a:pt x="318" y="26"/>
                  </a:lnTo>
                  <a:lnTo>
                    <a:pt x="297" y="33"/>
                  </a:lnTo>
                  <a:lnTo>
                    <a:pt x="276" y="43"/>
                  </a:lnTo>
                  <a:lnTo>
                    <a:pt x="255" y="52"/>
                  </a:lnTo>
                  <a:lnTo>
                    <a:pt x="236" y="63"/>
                  </a:lnTo>
                  <a:lnTo>
                    <a:pt x="216" y="75"/>
                  </a:lnTo>
                  <a:lnTo>
                    <a:pt x="198" y="87"/>
                  </a:lnTo>
                  <a:lnTo>
                    <a:pt x="180" y="101"/>
                  </a:lnTo>
                  <a:lnTo>
                    <a:pt x="161" y="116"/>
                  </a:lnTo>
                  <a:lnTo>
                    <a:pt x="144" y="131"/>
                  </a:lnTo>
                  <a:lnTo>
                    <a:pt x="129" y="147"/>
                  </a:lnTo>
                  <a:lnTo>
                    <a:pt x="113" y="164"/>
                  </a:lnTo>
                  <a:lnTo>
                    <a:pt x="99" y="182"/>
                  </a:lnTo>
                  <a:lnTo>
                    <a:pt x="86" y="200"/>
                  </a:lnTo>
                  <a:lnTo>
                    <a:pt x="73" y="220"/>
                  </a:lnTo>
                  <a:lnTo>
                    <a:pt x="61" y="239"/>
                  </a:lnTo>
                  <a:lnTo>
                    <a:pt x="49" y="260"/>
                  </a:lnTo>
                  <a:lnTo>
                    <a:pt x="39" y="281"/>
                  </a:lnTo>
                  <a:lnTo>
                    <a:pt x="30" y="303"/>
                  </a:lnTo>
                  <a:lnTo>
                    <a:pt x="22" y="327"/>
                  </a:lnTo>
                  <a:lnTo>
                    <a:pt x="15" y="350"/>
                  </a:lnTo>
                  <a:lnTo>
                    <a:pt x="15" y="350"/>
                  </a:lnTo>
                  <a:lnTo>
                    <a:pt x="10" y="374"/>
                  </a:lnTo>
                  <a:lnTo>
                    <a:pt x="5" y="397"/>
                  </a:lnTo>
                  <a:lnTo>
                    <a:pt x="2" y="420"/>
                  </a:lnTo>
                  <a:lnTo>
                    <a:pt x="0" y="444"/>
                  </a:lnTo>
                  <a:lnTo>
                    <a:pt x="0" y="467"/>
                  </a:lnTo>
                  <a:lnTo>
                    <a:pt x="0" y="491"/>
                  </a:lnTo>
                  <a:lnTo>
                    <a:pt x="1" y="514"/>
                  </a:lnTo>
                  <a:lnTo>
                    <a:pt x="4" y="536"/>
                  </a:lnTo>
                  <a:lnTo>
                    <a:pt x="7" y="560"/>
                  </a:lnTo>
                  <a:lnTo>
                    <a:pt x="13" y="582"/>
                  </a:lnTo>
                  <a:lnTo>
                    <a:pt x="18" y="604"/>
                  </a:lnTo>
                  <a:lnTo>
                    <a:pt x="24" y="626"/>
                  </a:lnTo>
                  <a:lnTo>
                    <a:pt x="32" y="647"/>
                  </a:lnTo>
                  <a:lnTo>
                    <a:pt x="41" y="668"/>
                  </a:lnTo>
                  <a:lnTo>
                    <a:pt x="52" y="689"/>
                  </a:lnTo>
                  <a:lnTo>
                    <a:pt x="62" y="708"/>
                  </a:lnTo>
                  <a:lnTo>
                    <a:pt x="74" y="728"/>
                  </a:lnTo>
                  <a:lnTo>
                    <a:pt x="87" y="746"/>
                  </a:lnTo>
                  <a:lnTo>
                    <a:pt x="101" y="764"/>
                  </a:lnTo>
                  <a:lnTo>
                    <a:pt x="116" y="783"/>
                  </a:lnTo>
                  <a:lnTo>
                    <a:pt x="130" y="800"/>
                  </a:lnTo>
                  <a:lnTo>
                    <a:pt x="147" y="815"/>
                  </a:lnTo>
                  <a:lnTo>
                    <a:pt x="164" y="831"/>
                  </a:lnTo>
                  <a:lnTo>
                    <a:pt x="181" y="845"/>
                  </a:lnTo>
                  <a:lnTo>
                    <a:pt x="200" y="858"/>
                  </a:lnTo>
                  <a:lnTo>
                    <a:pt x="220" y="871"/>
                  </a:lnTo>
                  <a:lnTo>
                    <a:pt x="239" y="883"/>
                  </a:lnTo>
                  <a:lnTo>
                    <a:pt x="260" y="895"/>
                  </a:lnTo>
                  <a:lnTo>
                    <a:pt x="281" y="905"/>
                  </a:lnTo>
                  <a:lnTo>
                    <a:pt x="303" y="914"/>
                  </a:lnTo>
                  <a:lnTo>
                    <a:pt x="327" y="922"/>
                  </a:lnTo>
                  <a:lnTo>
                    <a:pt x="349" y="929"/>
                  </a:lnTo>
                  <a:lnTo>
                    <a:pt x="349" y="929"/>
                  </a:lnTo>
                  <a:lnTo>
                    <a:pt x="374" y="934"/>
                  </a:lnTo>
                  <a:lnTo>
                    <a:pt x="397" y="939"/>
                  </a:lnTo>
                  <a:lnTo>
                    <a:pt x="421" y="942"/>
                  </a:lnTo>
                  <a:lnTo>
                    <a:pt x="444" y="944"/>
                  </a:lnTo>
                  <a:lnTo>
                    <a:pt x="467" y="944"/>
                  </a:lnTo>
                  <a:lnTo>
                    <a:pt x="491" y="944"/>
                  </a:lnTo>
                  <a:lnTo>
                    <a:pt x="514" y="943"/>
                  </a:lnTo>
                  <a:lnTo>
                    <a:pt x="537" y="940"/>
                  </a:lnTo>
                  <a:lnTo>
                    <a:pt x="560" y="936"/>
                  </a:lnTo>
                  <a:lnTo>
                    <a:pt x="582" y="931"/>
                  </a:lnTo>
                  <a:lnTo>
                    <a:pt x="604" y="926"/>
                  </a:lnTo>
                  <a:lnTo>
                    <a:pt x="625" y="919"/>
                  </a:lnTo>
                  <a:lnTo>
                    <a:pt x="647" y="910"/>
                  </a:lnTo>
                  <a:lnTo>
                    <a:pt x="668" y="902"/>
                  </a:lnTo>
                  <a:lnTo>
                    <a:pt x="688" y="892"/>
                  </a:lnTo>
                  <a:lnTo>
                    <a:pt x="709" y="882"/>
                  </a:lnTo>
                  <a:lnTo>
                    <a:pt x="728" y="870"/>
                  </a:lnTo>
                  <a:lnTo>
                    <a:pt x="746" y="857"/>
                  </a:lnTo>
                  <a:lnTo>
                    <a:pt x="765" y="843"/>
                  </a:lnTo>
                  <a:lnTo>
                    <a:pt x="782" y="828"/>
                  </a:lnTo>
                  <a:lnTo>
                    <a:pt x="798" y="814"/>
                  </a:lnTo>
                  <a:lnTo>
                    <a:pt x="815" y="797"/>
                  </a:lnTo>
                  <a:lnTo>
                    <a:pt x="830" y="780"/>
                  </a:lnTo>
                  <a:lnTo>
                    <a:pt x="845" y="762"/>
                  </a:lnTo>
                  <a:lnTo>
                    <a:pt x="858" y="744"/>
                  </a:lnTo>
                  <a:lnTo>
                    <a:pt x="871" y="724"/>
                  </a:lnTo>
                  <a:lnTo>
                    <a:pt x="883" y="704"/>
                  </a:lnTo>
                  <a:lnTo>
                    <a:pt x="895" y="684"/>
                  </a:lnTo>
                  <a:lnTo>
                    <a:pt x="904" y="663"/>
                  </a:lnTo>
                  <a:lnTo>
                    <a:pt x="913" y="641"/>
                  </a:lnTo>
                  <a:lnTo>
                    <a:pt x="921" y="617"/>
                  </a:lnTo>
                  <a:lnTo>
                    <a:pt x="929" y="594"/>
                  </a:lnTo>
                  <a:lnTo>
                    <a:pt x="929" y="594"/>
                  </a:lnTo>
                  <a:lnTo>
                    <a:pt x="934" y="570"/>
                  </a:lnTo>
                  <a:lnTo>
                    <a:pt x="938" y="547"/>
                  </a:lnTo>
                  <a:lnTo>
                    <a:pt x="942" y="523"/>
                  </a:lnTo>
                  <a:lnTo>
                    <a:pt x="943" y="500"/>
                  </a:lnTo>
                  <a:lnTo>
                    <a:pt x="944" y="476"/>
                  </a:lnTo>
                  <a:lnTo>
                    <a:pt x="944" y="453"/>
                  </a:lnTo>
                  <a:lnTo>
                    <a:pt x="943" y="430"/>
                  </a:lnTo>
                  <a:lnTo>
                    <a:pt x="941" y="407"/>
                  </a:lnTo>
                  <a:lnTo>
                    <a:pt x="937" y="384"/>
                  </a:lnTo>
                  <a:lnTo>
                    <a:pt x="931" y="362"/>
                  </a:lnTo>
                  <a:lnTo>
                    <a:pt x="926" y="340"/>
                  </a:lnTo>
                  <a:lnTo>
                    <a:pt x="918" y="319"/>
                  </a:lnTo>
                  <a:lnTo>
                    <a:pt x="911" y="297"/>
                  </a:lnTo>
                  <a:lnTo>
                    <a:pt x="901" y="276"/>
                  </a:lnTo>
                  <a:lnTo>
                    <a:pt x="892" y="256"/>
                  </a:lnTo>
                  <a:lnTo>
                    <a:pt x="881" y="235"/>
                  </a:lnTo>
                  <a:lnTo>
                    <a:pt x="869" y="216"/>
                  </a:lnTo>
                  <a:lnTo>
                    <a:pt x="857" y="198"/>
                  </a:lnTo>
                  <a:lnTo>
                    <a:pt x="843" y="179"/>
                  </a:lnTo>
                  <a:lnTo>
                    <a:pt x="828" y="162"/>
                  </a:lnTo>
                  <a:lnTo>
                    <a:pt x="813" y="146"/>
                  </a:lnTo>
                  <a:lnTo>
                    <a:pt x="797" y="129"/>
                  </a:lnTo>
                  <a:lnTo>
                    <a:pt x="780" y="114"/>
                  </a:lnTo>
                  <a:lnTo>
                    <a:pt x="762" y="99"/>
                  </a:lnTo>
                  <a:lnTo>
                    <a:pt x="744" y="86"/>
                  </a:lnTo>
                  <a:lnTo>
                    <a:pt x="724" y="73"/>
                  </a:lnTo>
                  <a:lnTo>
                    <a:pt x="705" y="61"/>
                  </a:lnTo>
                  <a:lnTo>
                    <a:pt x="684" y="49"/>
                  </a:lnTo>
                  <a:lnTo>
                    <a:pt x="662" y="40"/>
                  </a:lnTo>
                  <a:lnTo>
                    <a:pt x="641" y="31"/>
                  </a:lnTo>
                  <a:lnTo>
                    <a:pt x="617" y="23"/>
                  </a:lnTo>
                  <a:lnTo>
                    <a:pt x="594" y="15"/>
                  </a:lnTo>
                  <a:lnTo>
                    <a:pt x="59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8" name="Freeform 136"/>
            <p:cNvSpPr>
              <a:spLocks/>
            </p:cNvSpPr>
            <p:nvPr userDrawn="1"/>
          </p:nvSpPr>
          <p:spPr bwMode="auto">
            <a:xfrm>
              <a:off x="2469" y="954"/>
              <a:ext cx="216" cy="216"/>
            </a:xfrm>
            <a:custGeom>
              <a:avLst/>
              <a:gdLst>
                <a:gd name="T0" fmla="*/ 521 w 864"/>
                <a:gd name="T1" fmla="*/ 10 h 864"/>
                <a:gd name="T2" fmla="*/ 458 w 864"/>
                <a:gd name="T3" fmla="*/ 0 h 864"/>
                <a:gd name="T4" fmla="*/ 394 w 864"/>
                <a:gd name="T5" fmla="*/ 2 h 864"/>
                <a:gd name="T6" fmla="*/ 331 w 864"/>
                <a:gd name="T7" fmla="*/ 12 h 864"/>
                <a:gd name="T8" fmla="*/ 271 w 864"/>
                <a:gd name="T9" fmla="*/ 30 h 864"/>
                <a:gd name="T10" fmla="*/ 215 w 864"/>
                <a:gd name="T11" fmla="*/ 58 h 864"/>
                <a:gd name="T12" fmla="*/ 164 w 864"/>
                <a:gd name="T13" fmla="*/ 93 h 864"/>
                <a:gd name="T14" fmla="*/ 117 w 864"/>
                <a:gd name="T15" fmla="*/ 135 h 864"/>
                <a:gd name="T16" fmla="*/ 78 w 864"/>
                <a:gd name="T17" fmla="*/ 184 h 864"/>
                <a:gd name="T18" fmla="*/ 46 w 864"/>
                <a:gd name="T19" fmla="*/ 239 h 864"/>
                <a:gd name="T20" fmla="*/ 21 w 864"/>
                <a:gd name="T21" fmla="*/ 299 h 864"/>
                <a:gd name="T22" fmla="*/ 9 w 864"/>
                <a:gd name="T23" fmla="*/ 342 h 864"/>
                <a:gd name="T24" fmla="*/ 0 w 864"/>
                <a:gd name="T25" fmla="*/ 407 h 864"/>
                <a:gd name="T26" fmla="*/ 1 w 864"/>
                <a:gd name="T27" fmla="*/ 471 h 864"/>
                <a:gd name="T28" fmla="*/ 12 w 864"/>
                <a:gd name="T29" fmla="*/ 532 h 864"/>
                <a:gd name="T30" fmla="*/ 30 w 864"/>
                <a:gd name="T31" fmla="*/ 592 h 864"/>
                <a:gd name="T32" fmla="*/ 57 w 864"/>
                <a:gd name="T33" fmla="*/ 648 h 864"/>
                <a:gd name="T34" fmla="*/ 93 w 864"/>
                <a:gd name="T35" fmla="*/ 700 h 864"/>
                <a:gd name="T36" fmla="*/ 134 w 864"/>
                <a:gd name="T37" fmla="*/ 746 h 864"/>
                <a:gd name="T38" fmla="*/ 183 w 864"/>
                <a:gd name="T39" fmla="*/ 786 h 864"/>
                <a:gd name="T40" fmla="*/ 239 w 864"/>
                <a:gd name="T41" fmla="*/ 819 h 864"/>
                <a:gd name="T42" fmla="*/ 299 w 864"/>
                <a:gd name="T43" fmla="*/ 843 h 864"/>
                <a:gd name="T44" fmla="*/ 342 w 864"/>
                <a:gd name="T45" fmla="*/ 855 h 864"/>
                <a:gd name="T46" fmla="*/ 407 w 864"/>
                <a:gd name="T47" fmla="*/ 863 h 864"/>
                <a:gd name="T48" fmla="*/ 471 w 864"/>
                <a:gd name="T49" fmla="*/ 863 h 864"/>
                <a:gd name="T50" fmla="*/ 532 w 864"/>
                <a:gd name="T51" fmla="*/ 853 h 864"/>
                <a:gd name="T52" fmla="*/ 592 w 864"/>
                <a:gd name="T53" fmla="*/ 833 h 864"/>
                <a:gd name="T54" fmla="*/ 648 w 864"/>
                <a:gd name="T55" fmla="*/ 806 h 864"/>
                <a:gd name="T56" fmla="*/ 700 w 864"/>
                <a:gd name="T57" fmla="*/ 772 h 864"/>
                <a:gd name="T58" fmla="*/ 746 w 864"/>
                <a:gd name="T59" fmla="*/ 729 h 864"/>
                <a:gd name="T60" fmla="*/ 786 w 864"/>
                <a:gd name="T61" fmla="*/ 681 h 864"/>
                <a:gd name="T62" fmla="*/ 818 w 864"/>
                <a:gd name="T63" fmla="*/ 626 h 864"/>
                <a:gd name="T64" fmla="*/ 843 w 864"/>
                <a:gd name="T65" fmla="*/ 565 h 864"/>
                <a:gd name="T66" fmla="*/ 854 w 864"/>
                <a:gd name="T67" fmla="*/ 522 h 864"/>
                <a:gd name="T68" fmla="*/ 863 w 864"/>
                <a:gd name="T69" fmla="*/ 458 h 864"/>
                <a:gd name="T70" fmla="*/ 863 w 864"/>
                <a:gd name="T71" fmla="*/ 394 h 864"/>
                <a:gd name="T72" fmla="*/ 852 w 864"/>
                <a:gd name="T73" fmla="*/ 331 h 864"/>
                <a:gd name="T74" fmla="*/ 833 w 864"/>
                <a:gd name="T75" fmla="*/ 271 h 864"/>
                <a:gd name="T76" fmla="*/ 805 w 864"/>
                <a:gd name="T77" fmla="*/ 215 h 864"/>
                <a:gd name="T78" fmla="*/ 772 w 864"/>
                <a:gd name="T79" fmla="*/ 165 h 864"/>
                <a:gd name="T80" fmla="*/ 729 w 864"/>
                <a:gd name="T81" fmla="*/ 119 h 864"/>
                <a:gd name="T82" fmla="*/ 680 w 864"/>
                <a:gd name="T83" fmla="*/ 79 h 864"/>
                <a:gd name="T84" fmla="*/ 626 w 864"/>
                <a:gd name="T85" fmla="*/ 46 h 864"/>
                <a:gd name="T86" fmla="*/ 564 w 864"/>
                <a:gd name="T87" fmla="*/ 21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544" y="15"/>
                  </a:moveTo>
                  <a:lnTo>
                    <a:pt x="544" y="15"/>
                  </a:lnTo>
                  <a:lnTo>
                    <a:pt x="521" y="10"/>
                  </a:lnTo>
                  <a:lnTo>
                    <a:pt x="501" y="6"/>
                  </a:lnTo>
                  <a:lnTo>
                    <a:pt x="478" y="3"/>
                  </a:lnTo>
                  <a:lnTo>
                    <a:pt x="458" y="0"/>
                  </a:lnTo>
                  <a:lnTo>
                    <a:pt x="435" y="0"/>
                  </a:lnTo>
                  <a:lnTo>
                    <a:pt x="415" y="0"/>
                  </a:lnTo>
                  <a:lnTo>
                    <a:pt x="394" y="2"/>
                  </a:lnTo>
                  <a:lnTo>
                    <a:pt x="373" y="4"/>
                  </a:lnTo>
                  <a:lnTo>
                    <a:pt x="352" y="7"/>
                  </a:lnTo>
                  <a:lnTo>
                    <a:pt x="331" y="12"/>
                  </a:lnTo>
                  <a:lnTo>
                    <a:pt x="312" y="17"/>
                  </a:lnTo>
                  <a:lnTo>
                    <a:pt x="291" y="24"/>
                  </a:lnTo>
                  <a:lnTo>
                    <a:pt x="271" y="30"/>
                  </a:lnTo>
                  <a:lnTo>
                    <a:pt x="253" y="40"/>
                  </a:lnTo>
                  <a:lnTo>
                    <a:pt x="233" y="47"/>
                  </a:lnTo>
                  <a:lnTo>
                    <a:pt x="215" y="58"/>
                  </a:lnTo>
                  <a:lnTo>
                    <a:pt x="198" y="68"/>
                  </a:lnTo>
                  <a:lnTo>
                    <a:pt x="181" y="80"/>
                  </a:lnTo>
                  <a:lnTo>
                    <a:pt x="164" y="93"/>
                  </a:lnTo>
                  <a:lnTo>
                    <a:pt x="149" y="106"/>
                  </a:lnTo>
                  <a:lnTo>
                    <a:pt x="133" y="120"/>
                  </a:lnTo>
                  <a:lnTo>
                    <a:pt x="117" y="135"/>
                  </a:lnTo>
                  <a:lnTo>
                    <a:pt x="104" y="150"/>
                  </a:lnTo>
                  <a:lnTo>
                    <a:pt x="90" y="167"/>
                  </a:lnTo>
                  <a:lnTo>
                    <a:pt x="78" y="184"/>
                  </a:lnTo>
                  <a:lnTo>
                    <a:pt x="67" y="201"/>
                  </a:lnTo>
                  <a:lnTo>
                    <a:pt x="55" y="219"/>
                  </a:lnTo>
                  <a:lnTo>
                    <a:pt x="46" y="239"/>
                  </a:lnTo>
                  <a:lnTo>
                    <a:pt x="37" y="258"/>
                  </a:lnTo>
                  <a:lnTo>
                    <a:pt x="28" y="278"/>
                  </a:lnTo>
                  <a:lnTo>
                    <a:pt x="21" y="299"/>
                  </a:lnTo>
                  <a:lnTo>
                    <a:pt x="14" y="320"/>
                  </a:lnTo>
                  <a:lnTo>
                    <a:pt x="14" y="320"/>
                  </a:lnTo>
                  <a:lnTo>
                    <a:pt x="9" y="342"/>
                  </a:lnTo>
                  <a:lnTo>
                    <a:pt x="5" y="364"/>
                  </a:lnTo>
                  <a:lnTo>
                    <a:pt x="3" y="385"/>
                  </a:lnTo>
                  <a:lnTo>
                    <a:pt x="0" y="407"/>
                  </a:lnTo>
                  <a:lnTo>
                    <a:pt x="0" y="428"/>
                  </a:lnTo>
                  <a:lnTo>
                    <a:pt x="0" y="450"/>
                  </a:lnTo>
                  <a:lnTo>
                    <a:pt x="1" y="471"/>
                  </a:lnTo>
                  <a:lnTo>
                    <a:pt x="4" y="492"/>
                  </a:lnTo>
                  <a:lnTo>
                    <a:pt x="7" y="512"/>
                  </a:lnTo>
                  <a:lnTo>
                    <a:pt x="12" y="532"/>
                  </a:lnTo>
                  <a:lnTo>
                    <a:pt x="17" y="553"/>
                  </a:lnTo>
                  <a:lnTo>
                    <a:pt x="24" y="572"/>
                  </a:lnTo>
                  <a:lnTo>
                    <a:pt x="30" y="592"/>
                  </a:lnTo>
                  <a:lnTo>
                    <a:pt x="38" y="611"/>
                  </a:lnTo>
                  <a:lnTo>
                    <a:pt x="47" y="630"/>
                  </a:lnTo>
                  <a:lnTo>
                    <a:pt x="57" y="648"/>
                  </a:lnTo>
                  <a:lnTo>
                    <a:pt x="68" y="666"/>
                  </a:lnTo>
                  <a:lnTo>
                    <a:pt x="80" y="683"/>
                  </a:lnTo>
                  <a:lnTo>
                    <a:pt x="93" y="700"/>
                  </a:lnTo>
                  <a:lnTo>
                    <a:pt x="106" y="716"/>
                  </a:lnTo>
                  <a:lnTo>
                    <a:pt x="120" y="731"/>
                  </a:lnTo>
                  <a:lnTo>
                    <a:pt x="134" y="746"/>
                  </a:lnTo>
                  <a:lnTo>
                    <a:pt x="150" y="760"/>
                  </a:lnTo>
                  <a:lnTo>
                    <a:pt x="166" y="773"/>
                  </a:lnTo>
                  <a:lnTo>
                    <a:pt x="183" y="786"/>
                  </a:lnTo>
                  <a:lnTo>
                    <a:pt x="201" y="798"/>
                  </a:lnTo>
                  <a:lnTo>
                    <a:pt x="219" y="808"/>
                  </a:lnTo>
                  <a:lnTo>
                    <a:pt x="239" y="819"/>
                  </a:lnTo>
                  <a:lnTo>
                    <a:pt x="258" y="828"/>
                  </a:lnTo>
                  <a:lnTo>
                    <a:pt x="278" y="836"/>
                  </a:lnTo>
                  <a:lnTo>
                    <a:pt x="299" y="843"/>
                  </a:lnTo>
                  <a:lnTo>
                    <a:pt x="319" y="850"/>
                  </a:lnTo>
                  <a:lnTo>
                    <a:pt x="319" y="850"/>
                  </a:lnTo>
                  <a:lnTo>
                    <a:pt x="342" y="855"/>
                  </a:lnTo>
                  <a:lnTo>
                    <a:pt x="364" y="859"/>
                  </a:lnTo>
                  <a:lnTo>
                    <a:pt x="385" y="862"/>
                  </a:lnTo>
                  <a:lnTo>
                    <a:pt x="407" y="863"/>
                  </a:lnTo>
                  <a:lnTo>
                    <a:pt x="428" y="864"/>
                  </a:lnTo>
                  <a:lnTo>
                    <a:pt x="448" y="864"/>
                  </a:lnTo>
                  <a:lnTo>
                    <a:pt x="471" y="863"/>
                  </a:lnTo>
                  <a:lnTo>
                    <a:pt x="491" y="860"/>
                  </a:lnTo>
                  <a:lnTo>
                    <a:pt x="512" y="856"/>
                  </a:lnTo>
                  <a:lnTo>
                    <a:pt x="532" y="853"/>
                  </a:lnTo>
                  <a:lnTo>
                    <a:pt x="553" y="847"/>
                  </a:lnTo>
                  <a:lnTo>
                    <a:pt x="572" y="841"/>
                  </a:lnTo>
                  <a:lnTo>
                    <a:pt x="592" y="833"/>
                  </a:lnTo>
                  <a:lnTo>
                    <a:pt x="611" y="825"/>
                  </a:lnTo>
                  <a:lnTo>
                    <a:pt x="630" y="816"/>
                  </a:lnTo>
                  <a:lnTo>
                    <a:pt x="648" y="806"/>
                  </a:lnTo>
                  <a:lnTo>
                    <a:pt x="666" y="795"/>
                  </a:lnTo>
                  <a:lnTo>
                    <a:pt x="683" y="783"/>
                  </a:lnTo>
                  <a:lnTo>
                    <a:pt x="700" y="772"/>
                  </a:lnTo>
                  <a:lnTo>
                    <a:pt x="716" y="757"/>
                  </a:lnTo>
                  <a:lnTo>
                    <a:pt x="731" y="744"/>
                  </a:lnTo>
                  <a:lnTo>
                    <a:pt x="746" y="729"/>
                  </a:lnTo>
                  <a:lnTo>
                    <a:pt x="760" y="713"/>
                  </a:lnTo>
                  <a:lnTo>
                    <a:pt x="773" y="697"/>
                  </a:lnTo>
                  <a:lnTo>
                    <a:pt x="786" y="681"/>
                  </a:lnTo>
                  <a:lnTo>
                    <a:pt x="798" y="662"/>
                  </a:lnTo>
                  <a:lnTo>
                    <a:pt x="808" y="644"/>
                  </a:lnTo>
                  <a:lnTo>
                    <a:pt x="818" y="626"/>
                  </a:lnTo>
                  <a:lnTo>
                    <a:pt x="828" y="606"/>
                  </a:lnTo>
                  <a:lnTo>
                    <a:pt x="835" y="585"/>
                  </a:lnTo>
                  <a:lnTo>
                    <a:pt x="843" y="565"/>
                  </a:lnTo>
                  <a:lnTo>
                    <a:pt x="848" y="544"/>
                  </a:lnTo>
                  <a:lnTo>
                    <a:pt x="848" y="544"/>
                  </a:lnTo>
                  <a:lnTo>
                    <a:pt x="854" y="522"/>
                  </a:lnTo>
                  <a:lnTo>
                    <a:pt x="859" y="501"/>
                  </a:lnTo>
                  <a:lnTo>
                    <a:pt x="861" y="479"/>
                  </a:lnTo>
                  <a:lnTo>
                    <a:pt x="863" y="458"/>
                  </a:lnTo>
                  <a:lnTo>
                    <a:pt x="864" y="436"/>
                  </a:lnTo>
                  <a:lnTo>
                    <a:pt x="864" y="415"/>
                  </a:lnTo>
                  <a:lnTo>
                    <a:pt x="863" y="394"/>
                  </a:lnTo>
                  <a:lnTo>
                    <a:pt x="860" y="373"/>
                  </a:lnTo>
                  <a:lnTo>
                    <a:pt x="856" y="352"/>
                  </a:lnTo>
                  <a:lnTo>
                    <a:pt x="852" y="331"/>
                  </a:lnTo>
                  <a:lnTo>
                    <a:pt x="847" y="312"/>
                  </a:lnTo>
                  <a:lnTo>
                    <a:pt x="841" y="291"/>
                  </a:lnTo>
                  <a:lnTo>
                    <a:pt x="833" y="271"/>
                  </a:lnTo>
                  <a:lnTo>
                    <a:pt x="825" y="253"/>
                  </a:lnTo>
                  <a:lnTo>
                    <a:pt x="816" y="234"/>
                  </a:lnTo>
                  <a:lnTo>
                    <a:pt x="805" y="215"/>
                  </a:lnTo>
                  <a:lnTo>
                    <a:pt x="795" y="198"/>
                  </a:lnTo>
                  <a:lnTo>
                    <a:pt x="783" y="182"/>
                  </a:lnTo>
                  <a:lnTo>
                    <a:pt x="772" y="165"/>
                  </a:lnTo>
                  <a:lnTo>
                    <a:pt x="757" y="149"/>
                  </a:lnTo>
                  <a:lnTo>
                    <a:pt x="744" y="133"/>
                  </a:lnTo>
                  <a:lnTo>
                    <a:pt x="729" y="119"/>
                  </a:lnTo>
                  <a:lnTo>
                    <a:pt x="713" y="105"/>
                  </a:lnTo>
                  <a:lnTo>
                    <a:pt x="697" y="92"/>
                  </a:lnTo>
                  <a:lnTo>
                    <a:pt x="680" y="79"/>
                  </a:lnTo>
                  <a:lnTo>
                    <a:pt x="662" y="67"/>
                  </a:lnTo>
                  <a:lnTo>
                    <a:pt x="644" y="56"/>
                  </a:lnTo>
                  <a:lnTo>
                    <a:pt x="626" y="46"/>
                  </a:lnTo>
                  <a:lnTo>
                    <a:pt x="606" y="37"/>
                  </a:lnTo>
                  <a:lnTo>
                    <a:pt x="585" y="28"/>
                  </a:lnTo>
                  <a:lnTo>
                    <a:pt x="564" y="21"/>
                  </a:lnTo>
                  <a:lnTo>
                    <a:pt x="544" y="15"/>
                  </a:lnTo>
                  <a:lnTo>
                    <a:pt x="54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49" name="Freeform 137"/>
            <p:cNvSpPr>
              <a:spLocks/>
            </p:cNvSpPr>
            <p:nvPr userDrawn="1"/>
          </p:nvSpPr>
          <p:spPr bwMode="auto">
            <a:xfrm>
              <a:off x="2414" y="1208"/>
              <a:ext cx="195" cy="196"/>
            </a:xfrm>
            <a:custGeom>
              <a:avLst/>
              <a:gdLst>
                <a:gd name="T0" fmla="*/ 473 w 783"/>
                <a:gd name="T1" fmla="*/ 9 h 783"/>
                <a:gd name="T2" fmla="*/ 414 w 783"/>
                <a:gd name="T3" fmla="*/ 1 h 783"/>
                <a:gd name="T4" fmla="*/ 355 w 783"/>
                <a:gd name="T5" fmla="*/ 3 h 783"/>
                <a:gd name="T6" fmla="*/ 299 w 783"/>
                <a:gd name="T7" fmla="*/ 12 h 783"/>
                <a:gd name="T8" fmla="*/ 246 w 783"/>
                <a:gd name="T9" fmla="*/ 29 h 783"/>
                <a:gd name="T10" fmla="*/ 195 w 783"/>
                <a:gd name="T11" fmla="*/ 53 h 783"/>
                <a:gd name="T12" fmla="*/ 148 w 783"/>
                <a:gd name="T13" fmla="*/ 85 h 783"/>
                <a:gd name="T14" fmla="*/ 106 w 783"/>
                <a:gd name="T15" fmla="*/ 122 h 783"/>
                <a:gd name="T16" fmla="*/ 70 w 783"/>
                <a:gd name="T17" fmla="*/ 167 h 783"/>
                <a:gd name="T18" fmla="*/ 40 w 783"/>
                <a:gd name="T19" fmla="*/ 216 h 783"/>
                <a:gd name="T20" fmla="*/ 18 w 783"/>
                <a:gd name="T21" fmla="*/ 271 h 783"/>
                <a:gd name="T22" fmla="*/ 7 w 783"/>
                <a:gd name="T23" fmla="*/ 310 h 783"/>
                <a:gd name="T24" fmla="*/ 0 w 783"/>
                <a:gd name="T25" fmla="*/ 369 h 783"/>
                <a:gd name="T26" fmla="*/ 1 w 783"/>
                <a:gd name="T27" fmla="*/ 427 h 783"/>
                <a:gd name="T28" fmla="*/ 10 w 783"/>
                <a:gd name="T29" fmla="*/ 483 h 783"/>
                <a:gd name="T30" fmla="*/ 27 w 783"/>
                <a:gd name="T31" fmla="*/ 537 h 783"/>
                <a:gd name="T32" fmla="*/ 52 w 783"/>
                <a:gd name="T33" fmla="*/ 588 h 783"/>
                <a:gd name="T34" fmla="*/ 83 w 783"/>
                <a:gd name="T35" fmla="*/ 634 h 783"/>
                <a:gd name="T36" fmla="*/ 121 w 783"/>
                <a:gd name="T37" fmla="*/ 676 h 783"/>
                <a:gd name="T38" fmla="*/ 165 w 783"/>
                <a:gd name="T39" fmla="*/ 713 h 783"/>
                <a:gd name="T40" fmla="*/ 215 w 783"/>
                <a:gd name="T41" fmla="*/ 743 h 783"/>
                <a:gd name="T42" fmla="*/ 269 w 783"/>
                <a:gd name="T43" fmla="*/ 765 h 783"/>
                <a:gd name="T44" fmla="*/ 308 w 783"/>
                <a:gd name="T45" fmla="*/ 775 h 783"/>
                <a:gd name="T46" fmla="*/ 367 w 783"/>
                <a:gd name="T47" fmla="*/ 783 h 783"/>
                <a:gd name="T48" fmla="*/ 426 w 783"/>
                <a:gd name="T49" fmla="*/ 782 h 783"/>
                <a:gd name="T50" fmla="*/ 482 w 783"/>
                <a:gd name="T51" fmla="*/ 773 h 783"/>
                <a:gd name="T52" fmla="*/ 535 w 783"/>
                <a:gd name="T53" fmla="*/ 756 h 783"/>
                <a:gd name="T54" fmla="*/ 586 w 783"/>
                <a:gd name="T55" fmla="*/ 731 h 783"/>
                <a:gd name="T56" fmla="*/ 633 w 783"/>
                <a:gd name="T57" fmla="*/ 700 h 783"/>
                <a:gd name="T58" fmla="*/ 675 w 783"/>
                <a:gd name="T59" fmla="*/ 662 h 783"/>
                <a:gd name="T60" fmla="*/ 711 w 783"/>
                <a:gd name="T61" fmla="*/ 618 h 783"/>
                <a:gd name="T62" fmla="*/ 741 w 783"/>
                <a:gd name="T63" fmla="*/ 568 h 783"/>
                <a:gd name="T64" fmla="*/ 763 w 783"/>
                <a:gd name="T65" fmla="*/ 513 h 783"/>
                <a:gd name="T66" fmla="*/ 774 w 783"/>
                <a:gd name="T67" fmla="*/ 474 h 783"/>
                <a:gd name="T68" fmla="*/ 781 w 783"/>
                <a:gd name="T69" fmla="*/ 416 h 783"/>
                <a:gd name="T70" fmla="*/ 780 w 783"/>
                <a:gd name="T71" fmla="*/ 357 h 783"/>
                <a:gd name="T72" fmla="*/ 771 w 783"/>
                <a:gd name="T73" fmla="*/ 301 h 783"/>
                <a:gd name="T74" fmla="*/ 754 w 783"/>
                <a:gd name="T75" fmla="*/ 248 h 783"/>
                <a:gd name="T76" fmla="*/ 729 w 783"/>
                <a:gd name="T77" fmla="*/ 197 h 783"/>
                <a:gd name="T78" fmla="*/ 698 w 783"/>
                <a:gd name="T79" fmla="*/ 150 h 783"/>
                <a:gd name="T80" fmla="*/ 660 w 783"/>
                <a:gd name="T81" fmla="*/ 108 h 783"/>
                <a:gd name="T82" fmla="*/ 616 w 783"/>
                <a:gd name="T83" fmla="*/ 72 h 783"/>
                <a:gd name="T84" fmla="*/ 566 w 783"/>
                <a:gd name="T85" fmla="*/ 42 h 783"/>
                <a:gd name="T86" fmla="*/ 512 w 783"/>
                <a:gd name="T87" fmla="*/ 2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3" h="783">
                  <a:moveTo>
                    <a:pt x="492" y="14"/>
                  </a:moveTo>
                  <a:lnTo>
                    <a:pt x="492" y="14"/>
                  </a:lnTo>
                  <a:lnTo>
                    <a:pt x="473" y="9"/>
                  </a:lnTo>
                  <a:lnTo>
                    <a:pt x="453" y="5"/>
                  </a:lnTo>
                  <a:lnTo>
                    <a:pt x="434" y="3"/>
                  </a:lnTo>
                  <a:lnTo>
                    <a:pt x="414" y="1"/>
                  </a:lnTo>
                  <a:lnTo>
                    <a:pt x="394" y="0"/>
                  </a:lnTo>
                  <a:lnTo>
                    <a:pt x="375" y="1"/>
                  </a:lnTo>
                  <a:lnTo>
                    <a:pt x="355" y="3"/>
                  </a:lnTo>
                  <a:lnTo>
                    <a:pt x="337" y="4"/>
                  </a:lnTo>
                  <a:lnTo>
                    <a:pt x="318" y="8"/>
                  </a:lnTo>
                  <a:lnTo>
                    <a:pt x="299" y="12"/>
                  </a:lnTo>
                  <a:lnTo>
                    <a:pt x="281" y="16"/>
                  </a:lnTo>
                  <a:lnTo>
                    <a:pt x="263" y="22"/>
                  </a:lnTo>
                  <a:lnTo>
                    <a:pt x="246" y="29"/>
                  </a:lnTo>
                  <a:lnTo>
                    <a:pt x="228" y="35"/>
                  </a:lnTo>
                  <a:lnTo>
                    <a:pt x="211" y="44"/>
                  </a:lnTo>
                  <a:lnTo>
                    <a:pt x="195" y="53"/>
                  </a:lnTo>
                  <a:lnTo>
                    <a:pt x="179" y="63"/>
                  </a:lnTo>
                  <a:lnTo>
                    <a:pt x="164" y="73"/>
                  </a:lnTo>
                  <a:lnTo>
                    <a:pt x="148" y="85"/>
                  </a:lnTo>
                  <a:lnTo>
                    <a:pt x="134" y="96"/>
                  </a:lnTo>
                  <a:lnTo>
                    <a:pt x="120" y="109"/>
                  </a:lnTo>
                  <a:lnTo>
                    <a:pt x="106" y="122"/>
                  </a:lnTo>
                  <a:lnTo>
                    <a:pt x="93" y="137"/>
                  </a:lnTo>
                  <a:lnTo>
                    <a:pt x="82" y="151"/>
                  </a:lnTo>
                  <a:lnTo>
                    <a:pt x="70" y="167"/>
                  </a:lnTo>
                  <a:lnTo>
                    <a:pt x="60" y="182"/>
                  </a:lnTo>
                  <a:lnTo>
                    <a:pt x="49" y="199"/>
                  </a:lnTo>
                  <a:lnTo>
                    <a:pt x="40" y="216"/>
                  </a:lnTo>
                  <a:lnTo>
                    <a:pt x="32" y="234"/>
                  </a:lnTo>
                  <a:lnTo>
                    <a:pt x="24" y="253"/>
                  </a:lnTo>
                  <a:lnTo>
                    <a:pt x="18" y="271"/>
                  </a:lnTo>
                  <a:lnTo>
                    <a:pt x="13" y="291"/>
                  </a:lnTo>
                  <a:lnTo>
                    <a:pt x="13" y="291"/>
                  </a:lnTo>
                  <a:lnTo>
                    <a:pt x="7" y="310"/>
                  </a:lnTo>
                  <a:lnTo>
                    <a:pt x="4" y="330"/>
                  </a:lnTo>
                  <a:lnTo>
                    <a:pt x="1" y="349"/>
                  </a:lnTo>
                  <a:lnTo>
                    <a:pt x="0" y="369"/>
                  </a:lnTo>
                  <a:lnTo>
                    <a:pt x="0" y="388"/>
                  </a:lnTo>
                  <a:lnTo>
                    <a:pt x="0" y="408"/>
                  </a:lnTo>
                  <a:lnTo>
                    <a:pt x="1" y="427"/>
                  </a:lnTo>
                  <a:lnTo>
                    <a:pt x="2" y="446"/>
                  </a:lnTo>
                  <a:lnTo>
                    <a:pt x="6" y="465"/>
                  </a:lnTo>
                  <a:lnTo>
                    <a:pt x="10" y="483"/>
                  </a:lnTo>
                  <a:lnTo>
                    <a:pt x="14" y="502"/>
                  </a:lnTo>
                  <a:lnTo>
                    <a:pt x="20" y="520"/>
                  </a:lnTo>
                  <a:lnTo>
                    <a:pt x="27" y="537"/>
                  </a:lnTo>
                  <a:lnTo>
                    <a:pt x="35" y="555"/>
                  </a:lnTo>
                  <a:lnTo>
                    <a:pt x="43" y="572"/>
                  </a:lnTo>
                  <a:lnTo>
                    <a:pt x="52" y="588"/>
                  </a:lnTo>
                  <a:lnTo>
                    <a:pt x="61" y="603"/>
                  </a:lnTo>
                  <a:lnTo>
                    <a:pt x="71" y="619"/>
                  </a:lnTo>
                  <a:lnTo>
                    <a:pt x="83" y="634"/>
                  </a:lnTo>
                  <a:lnTo>
                    <a:pt x="95" y="649"/>
                  </a:lnTo>
                  <a:lnTo>
                    <a:pt x="108" y="663"/>
                  </a:lnTo>
                  <a:lnTo>
                    <a:pt x="121" y="676"/>
                  </a:lnTo>
                  <a:lnTo>
                    <a:pt x="135" y="689"/>
                  </a:lnTo>
                  <a:lnTo>
                    <a:pt x="149" y="701"/>
                  </a:lnTo>
                  <a:lnTo>
                    <a:pt x="165" y="713"/>
                  </a:lnTo>
                  <a:lnTo>
                    <a:pt x="181" y="723"/>
                  </a:lnTo>
                  <a:lnTo>
                    <a:pt x="198" y="733"/>
                  </a:lnTo>
                  <a:lnTo>
                    <a:pt x="215" y="743"/>
                  </a:lnTo>
                  <a:lnTo>
                    <a:pt x="233" y="750"/>
                  </a:lnTo>
                  <a:lnTo>
                    <a:pt x="251" y="758"/>
                  </a:lnTo>
                  <a:lnTo>
                    <a:pt x="269" y="765"/>
                  </a:lnTo>
                  <a:lnTo>
                    <a:pt x="289" y="770"/>
                  </a:lnTo>
                  <a:lnTo>
                    <a:pt x="289" y="770"/>
                  </a:lnTo>
                  <a:lnTo>
                    <a:pt x="308" y="775"/>
                  </a:lnTo>
                  <a:lnTo>
                    <a:pt x="328" y="779"/>
                  </a:lnTo>
                  <a:lnTo>
                    <a:pt x="348" y="782"/>
                  </a:lnTo>
                  <a:lnTo>
                    <a:pt x="367" y="783"/>
                  </a:lnTo>
                  <a:lnTo>
                    <a:pt x="387" y="783"/>
                  </a:lnTo>
                  <a:lnTo>
                    <a:pt x="406" y="783"/>
                  </a:lnTo>
                  <a:lnTo>
                    <a:pt x="426" y="782"/>
                  </a:lnTo>
                  <a:lnTo>
                    <a:pt x="444" y="780"/>
                  </a:lnTo>
                  <a:lnTo>
                    <a:pt x="464" y="776"/>
                  </a:lnTo>
                  <a:lnTo>
                    <a:pt x="482" y="773"/>
                  </a:lnTo>
                  <a:lnTo>
                    <a:pt x="500" y="767"/>
                  </a:lnTo>
                  <a:lnTo>
                    <a:pt x="518" y="762"/>
                  </a:lnTo>
                  <a:lnTo>
                    <a:pt x="535" y="756"/>
                  </a:lnTo>
                  <a:lnTo>
                    <a:pt x="553" y="748"/>
                  </a:lnTo>
                  <a:lnTo>
                    <a:pt x="570" y="740"/>
                  </a:lnTo>
                  <a:lnTo>
                    <a:pt x="586" y="731"/>
                  </a:lnTo>
                  <a:lnTo>
                    <a:pt x="603" y="722"/>
                  </a:lnTo>
                  <a:lnTo>
                    <a:pt x="619" y="711"/>
                  </a:lnTo>
                  <a:lnTo>
                    <a:pt x="633" y="700"/>
                  </a:lnTo>
                  <a:lnTo>
                    <a:pt x="647" y="688"/>
                  </a:lnTo>
                  <a:lnTo>
                    <a:pt x="662" y="675"/>
                  </a:lnTo>
                  <a:lnTo>
                    <a:pt x="675" y="662"/>
                  </a:lnTo>
                  <a:lnTo>
                    <a:pt x="688" y="647"/>
                  </a:lnTo>
                  <a:lnTo>
                    <a:pt x="699" y="633"/>
                  </a:lnTo>
                  <a:lnTo>
                    <a:pt x="711" y="618"/>
                  </a:lnTo>
                  <a:lnTo>
                    <a:pt x="722" y="602"/>
                  </a:lnTo>
                  <a:lnTo>
                    <a:pt x="732" y="585"/>
                  </a:lnTo>
                  <a:lnTo>
                    <a:pt x="741" y="568"/>
                  </a:lnTo>
                  <a:lnTo>
                    <a:pt x="749" y="550"/>
                  </a:lnTo>
                  <a:lnTo>
                    <a:pt x="757" y="532"/>
                  </a:lnTo>
                  <a:lnTo>
                    <a:pt x="763" y="513"/>
                  </a:lnTo>
                  <a:lnTo>
                    <a:pt x="768" y="494"/>
                  </a:lnTo>
                  <a:lnTo>
                    <a:pt x="768" y="494"/>
                  </a:lnTo>
                  <a:lnTo>
                    <a:pt x="774" y="474"/>
                  </a:lnTo>
                  <a:lnTo>
                    <a:pt x="778" y="455"/>
                  </a:lnTo>
                  <a:lnTo>
                    <a:pt x="780" y="435"/>
                  </a:lnTo>
                  <a:lnTo>
                    <a:pt x="781" y="416"/>
                  </a:lnTo>
                  <a:lnTo>
                    <a:pt x="783" y="396"/>
                  </a:lnTo>
                  <a:lnTo>
                    <a:pt x="781" y="377"/>
                  </a:lnTo>
                  <a:lnTo>
                    <a:pt x="780" y="357"/>
                  </a:lnTo>
                  <a:lnTo>
                    <a:pt x="779" y="339"/>
                  </a:lnTo>
                  <a:lnTo>
                    <a:pt x="775" y="319"/>
                  </a:lnTo>
                  <a:lnTo>
                    <a:pt x="771" y="301"/>
                  </a:lnTo>
                  <a:lnTo>
                    <a:pt x="767" y="283"/>
                  </a:lnTo>
                  <a:lnTo>
                    <a:pt x="761" y="264"/>
                  </a:lnTo>
                  <a:lnTo>
                    <a:pt x="754" y="248"/>
                  </a:lnTo>
                  <a:lnTo>
                    <a:pt x="748" y="229"/>
                  </a:lnTo>
                  <a:lnTo>
                    <a:pt x="738" y="212"/>
                  </a:lnTo>
                  <a:lnTo>
                    <a:pt x="729" y="197"/>
                  </a:lnTo>
                  <a:lnTo>
                    <a:pt x="720" y="180"/>
                  </a:lnTo>
                  <a:lnTo>
                    <a:pt x="710" y="164"/>
                  </a:lnTo>
                  <a:lnTo>
                    <a:pt x="698" y="150"/>
                  </a:lnTo>
                  <a:lnTo>
                    <a:pt x="686" y="135"/>
                  </a:lnTo>
                  <a:lnTo>
                    <a:pt x="673" y="121"/>
                  </a:lnTo>
                  <a:lnTo>
                    <a:pt x="660" y="108"/>
                  </a:lnTo>
                  <a:lnTo>
                    <a:pt x="646" y="95"/>
                  </a:lnTo>
                  <a:lnTo>
                    <a:pt x="632" y="83"/>
                  </a:lnTo>
                  <a:lnTo>
                    <a:pt x="616" y="72"/>
                  </a:lnTo>
                  <a:lnTo>
                    <a:pt x="600" y="61"/>
                  </a:lnTo>
                  <a:lnTo>
                    <a:pt x="583" y="51"/>
                  </a:lnTo>
                  <a:lnTo>
                    <a:pt x="566" y="42"/>
                  </a:lnTo>
                  <a:lnTo>
                    <a:pt x="548" y="34"/>
                  </a:lnTo>
                  <a:lnTo>
                    <a:pt x="530" y="26"/>
                  </a:lnTo>
                  <a:lnTo>
                    <a:pt x="512" y="20"/>
                  </a:lnTo>
                  <a:lnTo>
                    <a:pt x="492" y="14"/>
                  </a:lnTo>
                  <a:lnTo>
                    <a:pt x="49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0" name="Freeform 138"/>
            <p:cNvSpPr>
              <a:spLocks/>
            </p:cNvSpPr>
            <p:nvPr userDrawn="1"/>
          </p:nvSpPr>
          <p:spPr bwMode="auto">
            <a:xfrm>
              <a:off x="2358" y="1463"/>
              <a:ext cx="176" cy="176"/>
            </a:xfrm>
            <a:custGeom>
              <a:avLst/>
              <a:gdLst>
                <a:gd name="T0" fmla="*/ 425 w 702"/>
                <a:gd name="T1" fmla="*/ 8 h 702"/>
                <a:gd name="T2" fmla="*/ 372 w 702"/>
                <a:gd name="T3" fmla="*/ 1 h 702"/>
                <a:gd name="T4" fmla="*/ 320 w 702"/>
                <a:gd name="T5" fmla="*/ 1 h 702"/>
                <a:gd name="T6" fmla="*/ 270 w 702"/>
                <a:gd name="T7" fmla="*/ 10 h 702"/>
                <a:gd name="T8" fmla="*/ 221 w 702"/>
                <a:gd name="T9" fmla="*/ 25 h 702"/>
                <a:gd name="T10" fmla="*/ 176 w 702"/>
                <a:gd name="T11" fmla="*/ 47 h 702"/>
                <a:gd name="T12" fmla="*/ 134 w 702"/>
                <a:gd name="T13" fmla="*/ 75 h 702"/>
                <a:gd name="T14" fmla="*/ 96 w 702"/>
                <a:gd name="T15" fmla="*/ 109 h 702"/>
                <a:gd name="T16" fmla="*/ 64 w 702"/>
                <a:gd name="T17" fmla="*/ 150 h 702"/>
                <a:gd name="T18" fmla="*/ 38 w 702"/>
                <a:gd name="T19" fmla="*/ 194 h 702"/>
                <a:gd name="T20" fmla="*/ 18 w 702"/>
                <a:gd name="T21" fmla="*/ 243 h 702"/>
                <a:gd name="T22" fmla="*/ 8 w 702"/>
                <a:gd name="T23" fmla="*/ 277 h 702"/>
                <a:gd name="T24" fmla="*/ 1 w 702"/>
                <a:gd name="T25" fmla="*/ 331 h 702"/>
                <a:gd name="T26" fmla="*/ 2 w 702"/>
                <a:gd name="T27" fmla="*/ 383 h 702"/>
                <a:gd name="T28" fmla="*/ 10 w 702"/>
                <a:gd name="T29" fmla="*/ 432 h 702"/>
                <a:gd name="T30" fmla="*/ 26 w 702"/>
                <a:gd name="T31" fmla="*/ 481 h 702"/>
                <a:gd name="T32" fmla="*/ 48 w 702"/>
                <a:gd name="T33" fmla="*/ 526 h 702"/>
                <a:gd name="T34" fmla="*/ 75 w 702"/>
                <a:gd name="T35" fmla="*/ 568 h 702"/>
                <a:gd name="T36" fmla="*/ 111 w 702"/>
                <a:gd name="T37" fmla="*/ 606 h 702"/>
                <a:gd name="T38" fmla="*/ 150 w 702"/>
                <a:gd name="T39" fmla="*/ 638 h 702"/>
                <a:gd name="T40" fmla="*/ 194 w 702"/>
                <a:gd name="T41" fmla="*/ 664 h 702"/>
                <a:gd name="T42" fmla="*/ 243 w 702"/>
                <a:gd name="T43" fmla="*/ 685 h 702"/>
                <a:gd name="T44" fmla="*/ 279 w 702"/>
                <a:gd name="T45" fmla="*/ 694 h 702"/>
                <a:gd name="T46" fmla="*/ 331 w 702"/>
                <a:gd name="T47" fmla="*/ 702 h 702"/>
                <a:gd name="T48" fmla="*/ 383 w 702"/>
                <a:gd name="T49" fmla="*/ 701 h 702"/>
                <a:gd name="T50" fmla="*/ 434 w 702"/>
                <a:gd name="T51" fmla="*/ 693 h 702"/>
                <a:gd name="T52" fmla="*/ 482 w 702"/>
                <a:gd name="T53" fmla="*/ 677 h 702"/>
                <a:gd name="T54" fmla="*/ 528 w 702"/>
                <a:gd name="T55" fmla="*/ 655 h 702"/>
                <a:gd name="T56" fmla="*/ 569 w 702"/>
                <a:gd name="T57" fmla="*/ 626 h 702"/>
                <a:gd name="T58" fmla="*/ 607 w 702"/>
                <a:gd name="T59" fmla="*/ 593 h 702"/>
                <a:gd name="T60" fmla="*/ 638 w 702"/>
                <a:gd name="T61" fmla="*/ 554 h 702"/>
                <a:gd name="T62" fmla="*/ 666 w 702"/>
                <a:gd name="T63" fmla="*/ 508 h 702"/>
                <a:gd name="T64" fmla="*/ 685 w 702"/>
                <a:gd name="T65" fmla="*/ 460 h 702"/>
                <a:gd name="T66" fmla="*/ 694 w 702"/>
                <a:gd name="T67" fmla="*/ 425 h 702"/>
                <a:gd name="T68" fmla="*/ 702 w 702"/>
                <a:gd name="T69" fmla="*/ 371 h 702"/>
                <a:gd name="T70" fmla="*/ 701 w 702"/>
                <a:gd name="T71" fmla="*/ 320 h 702"/>
                <a:gd name="T72" fmla="*/ 693 w 702"/>
                <a:gd name="T73" fmla="*/ 270 h 702"/>
                <a:gd name="T74" fmla="*/ 677 w 702"/>
                <a:gd name="T75" fmla="*/ 221 h 702"/>
                <a:gd name="T76" fmla="*/ 655 w 702"/>
                <a:gd name="T77" fmla="*/ 176 h 702"/>
                <a:gd name="T78" fmla="*/ 628 w 702"/>
                <a:gd name="T79" fmla="*/ 134 h 702"/>
                <a:gd name="T80" fmla="*/ 593 w 702"/>
                <a:gd name="T81" fmla="*/ 96 h 702"/>
                <a:gd name="T82" fmla="*/ 554 w 702"/>
                <a:gd name="T83" fmla="*/ 64 h 702"/>
                <a:gd name="T84" fmla="*/ 509 w 702"/>
                <a:gd name="T85" fmla="*/ 38 h 702"/>
                <a:gd name="T86" fmla="*/ 460 w 702"/>
                <a:gd name="T87" fmla="*/ 1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2">
                  <a:moveTo>
                    <a:pt x="443" y="12"/>
                  </a:moveTo>
                  <a:lnTo>
                    <a:pt x="443" y="12"/>
                  </a:lnTo>
                  <a:lnTo>
                    <a:pt x="425" y="8"/>
                  </a:lnTo>
                  <a:lnTo>
                    <a:pt x="408" y="5"/>
                  </a:lnTo>
                  <a:lnTo>
                    <a:pt x="389" y="2"/>
                  </a:lnTo>
                  <a:lnTo>
                    <a:pt x="372" y="1"/>
                  </a:lnTo>
                  <a:lnTo>
                    <a:pt x="354" y="0"/>
                  </a:lnTo>
                  <a:lnTo>
                    <a:pt x="337" y="0"/>
                  </a:lnTo>
                  <a:lnTo>
                    <a:pt x="320" y="1"/>
                  </a:lnTo>
                  <a:lnTo>
                    <a:pt x="303" y="4"/>
                  </a:lnTo>
                  <a:lnTo>
                    <a:pt x="286" y="6"/>
                  </a:lnTo>
                  <a:lnTo>
                    <a:pt x="270" y="10"/>
                  </a:lnTo>
                  <a:lnTo>
                    <a:pt x="254" y="14"/>
                  </a:lnTo>
                  <a:lnTo>
                    <a:pt x="237" y="19"/>
                  </a:lnTo>
                  <a:lnTo>
                    <a:pt x="221" y="25"/>
                  </a:lnTo>
                  <a:lnTo>
                    <a:pt x="206" y="31"/>
                  </a:lnTo>
                  <a:lnTo>
                    <a:pt x="191" y="39"/>
                  </a:lnTo>
                  <a:lnTo>
                    <a:pt x="176" y="47"/>
                  </a:lnTo>
                  <a:lnTo>
                    <a:pt x="161" y="56"/>
                  </a:lnTo>
                  <a:lnTo>
                    <a:pt x="147" y="65"/>
                  </a:lnTo>
                  <a:lnTo>
                    <a:pt x="134" y="75"/>
                  </a:lnTo>
                  <a:lnTo>
                    <a:pt x="121" y="86"/>
                  </a:lnTo>
                  <a:lnTo>
                    <a:pt x="109" y="98"/>
                  </a:lnTo>
                  <a:lnTo>
                    <a:pt x="96" y="109"/>
                  </a:lnTo>
                  <a:lnTo>
                    <a:pt x="86" y="122"/>
                  </a:lnTo>
                  <a:lnTo>
                    <a:pt x="74" y="135"/>
                  </a:lnTo>
                  <a:lnTo>
                    <a:pt x="64" y="150"/>
                  </a:lnTo>
                  <a:lnTo>
                    <a:pt x="55" y="164"/>
                  </a:lnTo>
                  <a:lnTo>
                    <a:pt x="45" y="178"/>
                  </a:lnTo>
                  <a:lnTo>
                    <a:pt x="38" y="194"/>
                  </a:lnTo>
                  <a:lnTo>
                    <a:pt x="30" y="210"/>
                  </a:lnTo>
                  <a:lnTo>
                    <a:pt x="23" y="227"/>
                  </a:lnTo>
                  <a:lnTo>
                    <a:pt x="18" y="243"/>
                  </a:lnTo>
                  <a:lnTo>
                    <a:pt x="13" y="260"/>
                  </a:lnTo>
                  <a:lnTo>
                    <a:pt x="13" y="260"/>
                  </a:lnTo>
                  <a:lnTo>
                    <a:pt x="8" y="277"/>
                  </a:lnTo>
                  <a:lnTo>
                    <a:pt x="5" y="296"/>
                  </a:lnTo>
                  <a:lnTo>
                    <a:pt x="2" y="312"/>
                  </a:lnTo>
                  <a:lnTo>
                    <a:pt x="1" y="331"/>
                  </a:lnTo>
                  <a:lnTo>
                    <a:pt x="0" y="348"/>
                  </a:lnTo>
                  <a:lnTo>
                    <a:pt x="1" y="365"/>
                  </a:lnTo>
                  <a:lnTo>
                    <a:pt x="2" y="383"/>
                  </a:lnTo>
                  <a:lnTo>
                    <a:pt x="4" y="400"/>
                  </a:lnTo>
                  <a:lnTo>
                    <a:pt x="6" y="417"/>
                  </a:lnTo>
                  <a:lnTo>
                    <a:pt x="10" y="432"/>
                  </a:lnTo>
                  <a:lnTo>
                    <a:pt x="14" y="449"/>
                  </a:lnTo>
                  <a:lnTo>
                    <a:pt x="19" y="465"/>
                  </a:lnTo>
                  <a:lnTo>
                    <a:pt x="26" y="481"/>
                  </a:lnTo>
                  <a:lnTo>
                    <a:pt x="32" y="496"/>
                  </a:lnTo>
                  <a:lnTo>
                    <a:pt x="39" y="512"/>
                  </a:lnTo>
                  <a:lnTo>
                    <a:pt x="48" y="526"/>
                  </a:lnTo>
                  <a:lnTo>
                    <a:pt x="56" y="540"/>
                  </a:lnTo>
                  <a:lnTo>
                    <a:pt x="66" y="555"/>
                  </a:lnTo>
                  <a:lnTo>
                    <a:pt x="75" y="568"/>
                  </a:lnTo>
                  <a:lnTo>
                    <a:pt x="87" y="581"/>
                  </a:lnTo>
                  <a:lnTo>
                    <a:pt x="98" y="594"/>
                  </a:lnTo>
                  <a:lnTo>
                    <a:pt x="111" y="606"/>
                  </a:lnTo>
                  <a:lnTo>
                    <a:pt x="122" y="617"/>
                  </a:lnTo>
                  <a:lnTo>
                    <a:pt x="135" y="628"/>
                  </a:lnTo>
                  <a:lnTo>
                    <a:pt x="150" y="638"/>
                  </a:lnTo>
                  <a:lnTo>
                    <a:pt x="164" y="647"/>
                  </a:lnTo>
                  <a:lnTo>
                    <a:pt x="178" y="656"/>
                  </a:lnTo>
                  <a:lnTo>
                    <a:pt x="194" y="664"/>
                  </a:lnTo>
                  <a:lnTo>
                    <a:pt x="210" y="672"/>
                  </a:lnTo>
                  <a:lnTo>
                    <a:pt x="227" y="679"/>
                  </a:lnTo>
                  <a:lnTo>
                    <a:pt x="243" y="685"/>
                  </a:lnTo>
                  <a:lnTo>
                    <a:pt x="260" y="690"/>
                  </a:lnTo>
                  <a:lnTo>
                    <a:pt x="260" y="690"/>
                  </a:lnTo>
                  <a:lnTo>
                    <a:pt x="279" y="694"/>
                  </a:lnTo>
                  <a:lnTo>
                    <a:pt x="296" y="698"/>
                  </a:lnTo>
                  <a:lnTo>
                    <a:pt x="314" y="699"/>
                  </a:lnTo>
                  <a:lnTo>
                    <a:pt x="331" y="702"/>
                  </a:lnTo>
                  <a:lnTo>
                    <a:pt x="348" y="702"/>
                  </a:lnTo>
                  <a:lnTo>
                    <a:pt x="366" y="702"/>
                  </a:lnTo>
                  <a:lnTo>
                    <a:pt x="383" y="701"/>
                  </a:lnTo>
                  <a:lnTo>
                    <a:pt x="400" y="699"/>
                  </a:lnTo>
                  <a:lnTo>
                    <a:pt x="417" y="696"/>
                  </a:lnTo>
                  <a:lnTo>
                    <a:pt x="434" y="693"/>
                  </a:lnTo>
                  <a:lnTo>
                    <a:pt x="449" y="688"/>
                  </a:lnTo>
                  <a:lnTo>
                    <a:pt x="466" y="683"/>
                  </a:lnTo>
                  <a:lnTo>
                    <a:pt x="482" y="677"/>
                  </a:lnTo>
                  <a:lnTo>
                    <a:pt x="498" y="671"/>
                  </a:lnTo>
                  <a:lnTo>
                    <a:pt x="512" y="663"/>
                  </a:lnTo>
                  <a:lnTo>
                    <a:pt x="528" y="655"/>
                  </a:lnTo>
                  <a:lnTo>
                    <a:pt x="542" y="646"/>
                  </a:lnTo>
                  <a:lnTo>
                    <a:pt x="555" y="637"/>
                  </a:lnTo>
                  <a:lnTo>
                    <a:pt x="569" y="626"/>
                  </a:lnTo>
                  <a:lnTo>
                    <a:pt x="582" y="616"/>
                  </a:lnTo>
                  <a:lnTo>
                    <a:pt x="594" y="604"/>
                  </a:lnTo>
                  <a:lnTo>
                    <a:pt x="607" y="593"/>
                  </a:lnTo>
                  <a:lnTo>
                    <a:pt x="617" y="580"/>
                  </a:lnTo>
                  <a:lnTo>
                    <a:pt x="629" y="567"/>
                  </a:lnTo>
                  <a:lnTo>
                    <a:pt x="638" y="554"/>
                  </a:lnTo>
                  <a:lnTo>
                    <a:pt x="649" y="539"/>
                  </a:lnTo>
                  <a:lnTo>
                    <a:pt x="658" y="524"/>
                  </a:lnTo>
                  <a:lnTo>
                    <a:pt x="666" y="508"/>
                  </a:lnTo>
                  <a:lnTo>
                    <a:pt x="673" y="492"/>
                  </a:lnTo>
                  <a:lnTo>
                    <a:pt x="680" y="477"/>
                  </a:lnTo>
                  <a:lnTo>
                    <a:pt x="685" y="460"/>
                  </a:lnTo>
                  <a:lnTo>
                    <a:pt x="690" y="441"/>
                  </a:lnTo>
                  <a:lnTo>
                    <a:pt x="690" y="441"/>
                  </a:lnTo>
                  <a:lnTo>
                    <a:pt x="694" y="425"/>
                  </a:lnTo>
                  <a:lnTo>
                    <a:pt x="698" y="406"/>
                  </a:lnTo>
                  <a:lnTo>
                    <a:pt x="701" y="389"/>
                  </a:lnTo>
                  <a:lnTo>
                    <a:pt x="702" y="371"/>
                  </a:lnTo>
                  <a:lnTo>
                    <a:pt x="702" y="354"/>
                  </a:lnTo>
                  <a:lnTo>
                    <a:pt x="702" y="337"/>
                  </a:lnTo>
                  <a:lnTo>
                    <a:pt x="701" y="320"/>
                  </a:lnTo>
                  <a:lnTo>
                    <a:pt x="700" y="303"/>
                  </a:lnTo>
                  <a:lnTo>
                    <a:pt x="697" y="286"/>
                  </a:lnTo>
                  <a:lnTo>
                    <a:pt x="693" y="270"/>
                  </a:lnTo>
                  <a:lnTo>
                    <a:pt x="689" y="253"/>
                  </a:lnTo>
                  <a:lnTo>
                    <a:pt x="684" y="237"/>
                  </a:lnTo>
                  <a:lnTo>
                    <a:pt x="677" y="221"/>
                  </a:lnTo>
                  <a:lnTo>
                    <a:pt x="671" y="206"/>
                  </a:lnTo>
                  <a:lnTo>
                    <a:pt x="663" y="190"/>
                  </a:lnTo>
                  <a:lnTo>
                    <a:pt x="655" y="176"/>
                  </a:lnTo>
                  <a:lnTo>
                    <a:pt x="647" y="161"/>
                  </a:lnTo>
                  <a:lnTo>
                    <a:pt x="637" y="147"/>
                  </a:lnTo>
                  <a:lnTo>
                    <a:pt x="628" y="134"/>
                  </a:lnTo>
                  <a:lnTo>
                    <a:pt x="616" y="121"/>
                  </a:lnTo>
                  <a:lnTo>
                    <a:pt x="604" y="108"/>
                  </a:lnTo>
                  <a:lnTo>
                    <a:pt x="593" y="96"/>
                  </a:lnTo>
                  <a:lnTo>
                    <a:pt x="581" y="84"/>
                  </a:lnTo>
                  <a:lnTo>
                    <a:pt x="567" y="74"/>
                  </a:lnTo>
                  <a:lnTo>
                    <a:pt x="554" y="64"/>
                  </a:lnTo>
                  <a:lnTo>
                    <a:pt x="539" y="55"/>
                  </a:lnTo>
                  <a:lnTo>
                    <a:pt x="524" y="45"/>
                  </a:lnTo>
                  <a:lnTo>
                    <a:pt x="509" y="38"/>
                  </a:lnTo>
                  <a:lnTo>
                    <a:pt x="492" y="30"/>
                  </a:lnTo>
                  <a:lnTo>
                    <a:pt x="477" y="23"/>
                  </a:lnTo>
                  <a:lnTo>
                    <a:pt x="460" y="17"/>
                  </a:lnTo>
                  <a:lnTo>
                    <a:pt x="443" y="12"/>
                  </a:lnTo>
                  <a:lnTo>
                    <a:pt x="44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1" name="Freeform 139"/>
            <p:cNvSpPr>
              <a:spLocks/>
            </p:cNvSpPr>
            <p:nvPr userDrawn="1"/>
          </p:nvSpPr>
          <p:spPr bwMode="auto">
            <a:xfrm>
              <a:off x="2303" y="1718"/>
              <a:ext cx="155" cy="155"/>
            </a:xfrm>
            <a:custGeom>
              <a:avLst/>
              <a:gdLst>
                <a:gd name="T0" fmla="*/ 389 w 620"/>
                <a:gd name="T1" fmla="*/ 10 h 620"/>
                <a:gd name="T2" fmla="*/ 359 w 620"/>
                <a:gd name="T3" fmla="*/ 4 h 620"/>
                <a:gd name="T4" fmla="*/ 328 w 620"/>
                <a:gd name="T5" fmla="*/ 0 h 620"/>
                <a:gd name="T6" fmla="*/ 267 w 620"/>
                <a:gd name="T7" fmla="*/ 2 h 620"/>
                <a:gd name="T8" fmla="*/ 208 w 620"/>
                <a:gd name="T9" fmla="*/ 17 h 620"/>
                <a:gd name="T10" fmla="*/ 155 w 620"/>
                <a:gd name="T11" fmla="*/ 41 h 620"/>
                <a:gd name="T12" fmla="*/ 105 w 620"/>
                <a:gd name="T13" fmla="*/ 75 h 620"/>
                <a:gd name="T14" fmla="*/ 65 w 620"/>
                <a:gd name="T15" fmla="*/ 120 h 620"/>
                <a:gd name="T16" fmla="*/ 32 w 620"/>
                <a:gd name="T17" fmla="*/ 170 h 620"/>
                <a:gd name="T18" fmla="*/ 19 w 620"/>
                <a:gd name="T19" fmla="*/ 199 h 620"/>
                <a:gd name="T20" fmla="*/ 10 w 620"/>
                <a:gd name="T21" fmla="*/ 230 h 620"/>
                <a:gd name="T22" fmla="*/ 6 w 620"/>
                <a:gd name="T23" fmla="*/ 245 h 620"/>
                <a:gd name="T24" fmla="*/ 1 w 620"/>
                <a:gd name="T25" fmla="*/ 276 h 620"/>
                <a:gd name="T26" fmla="*/ 0 w 620"/>
                <a:gd name="T27" fmla="*/ 323 h 620"/>
                <a:gd name="T28" fmla="*/ 7 w 620"/>
                <a:gd name="T29" fmla="*/ 383 h 620"/>
                <a:gd name="T30" fmla="*/ 27 w 620"/>
                <a:gd name="T31" fmla="*/ 439 h 620"/>
                <a:gd name="T32" fmla="*/ 57 w 620"/>
                <a:gd name="T33" fmla="*/ 491 h 620"/>
                <a:gd name="T34" fmla="*/ 96 w 620"/>
                <a:gd name="T35" fmla="*/ 535 h 620"/>
                <a:gd name="T36" fmla="*/ 143 w 620"/>
                <a:gd name="T37" fmla="*/ 573 h 620"/>
                <a:gd name="T38" fmla="*/ 185 w 620"/>
                <a:gd name="T39" fmla="*/ 594 h 620"/>
                <a:gd name="T40" fmla="*/ 213 w 620"/>
                <a:gd name="T41" fmla="*/ 605 h 620"/>
                <a:gd name="T42" fmla="*/ 229 w 620"/>
                <a:gd name="T43" fmla="*/ 609 h 620"/>
                <a:gd name="T44" fmla="*/ 260 w 620"/>
                <a:gd name="T45" fmla="*/ 617 h 620"/>
                <a:gd name="T46" fmla="*/ 291 w 620"/>
                <a:gd name="T47" fmla="*/ 620 h 620"/>
                <a:gd name="T48" fmla="*/ 353 w 620"/>
                <a:gd name="T49" fmla="*/ 617 h 620"/>
                <a:gd name="T50" fmla="*/ 410 w 620"/>
                <a:gd name="T51" fmla="*/ 604 h 620"/>
                <a:gd name="T52" fmla="*/ 465 w 620"/>
                <a:gd name="T53" fmla="*/ 579 h 620"/>
                <a:gd name="T54" fmla="*/ 513 w 620"/>
                <a:gd name="T55" fmla="*/ 544 h 620"/>
                <a:gd name="T56" fmla="*/ 555 w 620"/>
                <a:gd name="T57" fmla="*/ 501 h 620"/>
                <a:gd name="T58" fmla="*/ 587 w 620"/>
                <a:gd name="T59" fmla="*/ 449 h 620"/>
                <a:gd name="T60" fmla="*/ 599 w 620"/>
                <a:gd name="T61" fmla="*/ 420 h 620"/>
                <a:gd name="T62" fmla="*/ 609 w 620"/>
                <a:gd name="T63" fmla="*/ 391 h 620"/>
                <a:gd name="T64" fmla="*/ 613 w 620"/>
                <a:gd name="T65" fmla="*/ 375 h 620"/>
                <a:gd name="T66" fmla="*/ 619 w 620"/>
                <a:gd name="T67" fmla="*/ 344 h 620"/>
                <a:gd name="T68" fmla="*/ 620 w 620"/>
                <a:gd name="T69" fmla="*/ 298 h 620"/>
                <a:gd name="T70" fmla="*/ 612 w 620"/>
                <a:gd name="T71" fmla="*/ 238 h 620"/>
                <a:gd name="T72" fmla="*/ 592 w 620"/>
                <a:gd name="T73" fmla="*/ 181 h 620"/>
                <a:gd name="T74" fmla="*/ 563 w 620"/>
                <a:gd name="T75" fmla="*/ 130 h 620"/>
                <a:gd name="T76" fmla="*/ 523 w 620"/>
                <a:gd name="T77" fmla="*/ 84 h 620"/>
                <a:gd name="T78" fmla="*/ 475 w 620"/>
                <a:gd name="T79" fmla="*/ 48 h 620"/>
                <a:gd name="T80" fmla="*/ 435 w 620"/>
                <a:gd name="T81" fmla="*/ 26 h 620"/>
                <a:gd name="T82" fmla="*/ 405 w 620"/>
                <a:gd name="T83" fmla="*/ 14 h 620"/>
                <a:gd name="T84" fmla="*/ 389 w 620"/>
                <a:gd name="T85" fmla="*/ 1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0" h="620">
                  <a:moveTo>
                    <a:pt x="389" y="10"/>
                  </a:moveTo>
                  <a:lnTo>
                    <a:pt x="389" y="10"/>
                  </a:lnTo>
                  <a:lnTo>
                    <a:pt x="375" y="6"/>
                  </a:lnTo>
                  <a:lnTo>
                    <a:pt x="359" y="4"/>
                  </a:lnTo>
                  <a:lnTo>
                    <a:pt x="344" y="1"/>
                  </a:lnTo>
                  <a:lnTo>
                    <a:pt x="328" y="0"/>
                  </a:lnTo>
                  <a:lnTo>
                    <a:pt x="297" y="0"/>
                  </a:lnTo>
                  <a:lnTo>
                    <a:pt x="267" y="2"/>
                  </a:lnTo>
                  <a:lnTo>
                    <a:pt x="237" y="7"/>
                  </a:lnTo>
                  <a:lnTo>
                    <a:pt x="208" y="17"/>
                  </a:lnTo>
                  <a:lnTo>
                    <a:pt x="181" y="27"/>
                  </a:lnTo>
                  <a:lnTo>
                    <a:pt x="155" y="41"/>
                  </a:lnTo>
                  <a:lnTo>
                    <a:pt x="129" y="57"/>
                  </a:lnTo>
                  <a:lnTo>
                    <a:pt x="105" y="75"/>
                  </a:lnTo>
                  <a:lnTo>
                    <a:pt x="84" y="96"/>
                  </a:lnTo>
                  <a:lnTo>
                    <a:pt x="65" y="120"/>
                  </a:lnTo>
                  <a:lnTo>
                    <a:pt x="46" y="144"/>
                  </a:lnTo>
                  <a:lnTo>
                    <a:pt x="32" y="170"/>
                  </a:lnTo>
                  <a:lnTo>
                    <a:pt x="26" y="185"/>
                  </a:lnTo>
                  <a:lnTo>
                    <a:pt x="19" y="199"/>
                  </a:lnTo>
                  <a:lnTo>
                    <a:pt x="14" y="215"/>
                  </a:lnTo>
                  <a:lnTo>
                    <a:pt x="10" y="230"/>
                  </a:lnTo>
                  <a:lnTo>
                    <a:pt x="10" y="230"/>
                  </a:lnTo>
                  <a:lnTo>
                    <a:pt x="6" y="245"/>
                  </a:lnTo>
                  <a:lnTo>
                    <a:pt x="2" y="260"/>
                  </a:lnTo>
                  <a:lnTo>
                    <a:pt x="1" y="276"/>
                  </a:lnTo>
                  <a:lnTo>
                    <a:pt x="0" y="291"/>
                  </a:lnTo>
                  <a:lnTo>
                    <a:pt x="0" y="323"/>
                  </a:lnTo>
                  <a:lnTo>
                    <a:pt x="2" y="353"/>
                  </a:lnTo>
                  <a:lnTo>
                    <a:pt x="7" y="383"/>
                  </a:lnTo>
                  <a:lnTo>
                    <a:pt x="15" y="411"/>
                  </a:lnTo>
                  <a:lnTo>
                    <a:pt x="27" y="439"/>
                  </a:lnTo>
                  <a:lnTo>
                    <a:pt x="40" y="465"/>
                  </a:lnTo>
                  <a:lnTo>
                    <a:pt x="57" y="491"/>
                  </a:lnTo>
                  <a:lnTo>
                    <a:pt x="75" y="514"/>
                  </a:lnTo>
                  <a:lnTo>
                    <a:pt x="96" y="535"/>
                  </a:lnTo>
                  <a:lnTo>
                    <a:pt x="118" y="555"/>
                  </a:lnTo>
                  <a:lnTo>
                    <a:pt x="143" y="573"/>
                  </a:lnTo>
                  <a:lnTo>
                    <a:pt x="170" y="587"/>
                  </a:lnTo>
                  <a:lnTo>
                    <a:pt x="185" y="594"/>
                  </a:lnTo>
                  <a:lnTo>
                    <a:pt x="199" y="600"/>
                  </a:lnTo>
                  <a:lnTo>
                    <a:pt x="213" y="605"/>
                  </a:lnTo>
                  <a:lnTo>
                    <a:pt x="229" y="609"/>
                  </a:lnTo>
                  <a:lnTo>
                    <a:pt x="229" y="609"/>
                  </a:lnTo>
                  <a:lnTo>
                    <a:pt x="245" y="613"/>
                  </a:lnTo>
                  <a:lnTo>
                    <a:pt x="260" y="617"/>
                  </a:lnTo>
                  <a:lnTo>
                    <a:pt x="276" y="619"/>
                  </a:lnTo>
                  <a:lnTo>
                    <a:pt x="291" y="620"/>
                  </a:lnTo>
                  <a:lnTo>
                    <a:pt x="321" y="620"/>
                  </a:lnTo>
                  <a:lnTo>
                    <a:pt x="353" y="617"/>
                  </a:lnTo>
                  <a:lnTo>
                    <a:pt x="381" y="612"/>
                  </a:lnTo>
                  <a:lnTo>
                    <a:pt x="410" y="604"/>
                  </a:lnTo>
                  <a:lnTo>
                    <a:pt x="439" y="592"/>
                  </a:lnTo>
                  <a:lnTo>
                    <a:pt x="465" y="579"/>
                  </a:lnTo>
                  <a:lnTo>
                    <a:pt x="490" y="562"/>
                  </a:lnTo>
                  <a:lnTo>
                    <a:pt x="513" y="544"/>
                  </a:lnTo>
                  <a:lnTo>
                    <a:pt x="535" y="523"/>
                  </a:lnTo>
                  <a:lnTo>
                    <a:pt x="555" y="501"/>
                  </a:lnTo>
                  <a:lnTo>
                    <a:pt x="572" y="476"/>
                  </a:lnTo>
                  <a:lnTo>
                    <a:pt x="587" y="449"/>
                  </a:lnTo>
                  <a:lnTo>
                    <a:pt x="594" y="435"/>
                  </a:lnTo>
                  <a:lnTo>
                    <a:pt x="599" y="420"/>
                  </a:lnTo>
                  <a:lnTo>
                    <a:pt x="606" y="406"/>
                  </a:lnTo>
                  <a:lnTo>
                    <a:pt x="609" y="391"/>
                  </a:lnTo>
                  <a:lnTo>
                    <a:pt x="609" y="391"/>
                  </a:lnTo>
                  <a:lnTo>
                    <a:pt x="613" y="375"/>
                  </a:lnTo>
                  <a:lnTo>
                    <a:pt x="616" y="359"/>
                  </a:lnTo>
                  <a:lnTo>
                    <a:pt x="619" y="344"/>
                  </a:lnTo>
                  <a:lnTo>
                    <a:pt x="620" y="328"/>
                  </a:lnTo>
                  <a:lnTo>
                    <a:pt x="620" y="298"/>
                  </a:lnTo>
                  <a:lnTo>
                    <a:pt x="617" y="267"/>
                  </a:lnTo>
                  <a:lnTo>
                    <a:pt x="612" y="238"/>
                  </a:lnTo>
                  <a:lnTo>
                    <a:pt x="603" y="209"/>
                  </a:lnTo>
                  <a:lnTo>
                    <a:pt x="592" y="181"/>
                  </a:lnTo>
                  <a:lnTo>
                    <a:pt x="578" y="155"/>
                  </a:lnTo>
                  <a:lnTo>
                    <a:pt x="563" y="130"/>
                  </a:lnTo>
                  <a:lnTo>
                    <a:pt x="544" y="106"/>
                  </a:lnTo>
                  <a:lnTo>
                    <a:pt x="523" y="84"/>
                  </a:lnTo>
                  <a:lnTo>
                    <a:pt x="500" y="65"/>
                  </a:lnTo>
                  <a:lnTo>
                    <a:pt x="475" y="48"/>
                  </a:lnTo>
                  <a:lnTo>
                    <a:pt x="449" y="32"/>
                  </a:lnTo>
                  <a:lnTo>
                    <a:pt x="435" y="26"/>
                  </a:lnTo>
                  <a:lnTo>
                    <a:pt x="420" y="20"/>
                  </a:lnTo>
                  <a:lnTo>
                    <a:pt x="405" y="14"/>
                  </a:lnTo>
                  <a:lnTo>
                    <a:pt x="389" y="10"/>
                  </a:lnTo>
                  <a:lnTo>
                    <a:pt x="38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2" name="Freeform 140"/>
            <p:cNvSpPr>
              <a:spLocks/>
            </p:cNvSpPr>
            <p:nvPr userDrawn="1"/>
          </p:nvSpPr>
          <p:spPr bwMode="auto">
            <a:xfrm>
              <a:off x="2248" y="1973"/>
              <a:ext cx="134" cy="134"/>
            </a:xfrm>
            <a:custGeom>
              <a:avLst/>
              <a:gdLst>
                <a:gd name="T0" fmla="*/ 339 w 540"/>
                <a:gd name="T1" fmla="*/ 10 h 540"/>
                <a:gd name="T2" fmla="*/ 285 w 540"/>
                <a:gd name="T3" fmla="*/ 0 h 540"/>
                <a:gd name="T4" fmla="*/ 232 w 540"/>
                <a:gd name="T5" fmla="*/ 3 h 540"/>
                <a:gd name="T6" fmla="*/ 181 w 540"/>
                <a:gd name="T7" fmla="*/ 15 h 540"/>
                <a:gd name="T8" fmla="*/ 134 w 540"/>
                <a:gd name="T9" fmla="*/ 36 h 540"/>
                <a:gd name="T10" fmla="*/ 93 w 540"/>
                <a:gd name="T11" fmla="*/ 66 h 540"/>
                <a:gd name="T12" fmla="*/ 56 w 540"/>
                <a:gd name="T13" fmla="*/ 105 h 540"/>
                <a:gd name="T14" fmla="*/ 27 w 540"/>
                <a:gd name="T15" fmla="*/ 149 h 540"/>
                <a:gd name="T16" fmla="*/ 8 w 540"/>
                <a:gd name="T17" fmla="*/ 200 h 540"/>
                <a:gd name="T18" fmla="*/ 3 w 540"/>
                <a:gd name="T19" fmla="*/ 227 h 540"/>
                <a:gd name="T20" fmla="*/ 0 w 540"/>
                <a:gd name="T21" fmla="*/ 281 h 540"/>
                <a:gd name="T22" fmla="*/ 7 w 540"/>
                <a:gd name="T23" fmla="*/ 333 h 540"/>
                <a:gd name="T24" fmla="*/ 23 w 540"/>
                <a:gd name="T25" fmla="*/ 382 h 540"/>
                <a:gd name="T26" fmla="*/ 50 w 540"/>
                <a:gd name="T27" fmla="*/ 427 h 540"/>
                <a:gd name="T28" fmla="*/ 83 w 540"/>
                <a:gd name="T29" fmla="*/ 466 h 540"/>
                <a:gd name="T30" fmla="*/ 125 w 540"/>
                <a:gd name="T31" fmla="*/ 498 h 540"/>
                <a:gd name="T32" fmla="*/ 173 w 540"/>
                <a:gd name="T33" fmla="*/ 523 h 540"/>
                <a:gd name="T34" fmla="*/ 199 w 540"/>
                <a:gd name="T35" fmla="*/ 531 h 540"/>
                <a:gd name="T36" fmla="*/ 253 w 540"/>
                <a:gd name="T37" fmla="*/ 540 h 540"/>
                <a:gd name="T38" fmla="*/ 306 w 540"/>
                <a:gd name="T39" fmla="*/ 537 h 540"/>
                <a:gd name="T40" fmla="*/ 357 w 540"/>
                <a:gd name="T41" fmla="*/ 526 h 540"/>
                <a:gd name="T42" fmla="*/ 404 w 540"/>
                <a:gd name="T43" fmla="*/ 503 h 540"/>
                <a:gd name="T44" fmla="*/ 447 w 540"/>
                <a:gd name="T45" fmla="*/ 473 h 540"/>
                <a:gd name="T46" fmla="*/ 482 w 540"/>
                <a:gd name="T47" fmla="*/ 436 h 540"/>
                <a:gd name="T48" fmla="*/ 511 w 540"/>
                <a:gd name="T49" fmla="*/ 391 h 540"/>
                <a:gd name="T50" fmla="*/ 530 w 540"/>
                <a:gd name="T51" fmla="*/ 341 h 540"/>
                <a:gd name="T52" fmla="*/ 536 w 540"/>
                <a:gd name="T53" fmla="*/ 313 h 540"/>
                <a:gd name="T54" fmla="*/ 540 w 540"/>
                <a:gd name="T55" fmla="*/ 260 h 540"/>
                <a:gd name="T56" fmla="*/ 532 w 540"/>
                <a:gd name="T57" fmla="*/ 208 h 540"/>
                <a:gd name="T58" fmla="*/ 515 w 540"/>
                <a:gd name="T59" fmla="*/ 158 h 540"/>
                <a:gd name="T60" fmla="*/ 489 w 540"/>
                <a:gd name="T61" fmla="*/ 114 h 540"/>
                <a:gd name="T62" fmla="*/ 455 w 540"/>
                <a:gd name="T63" fmla="*/ 73 h 540"/>
                <a:gd name="T64" fmla="*/ 413 w 540"/>
                <a:gd name="T65" fmla="*/ 42 h 540"/>
                <a:gd name="T66" fmla="*/ 365 w 540"/>
                <a:gd name="T67" fmla="*/ 17 h 540"/>
                <a:gd name="T68" fmla="*/ 339 w 540"/>
                <a:gd name="T69" fmla="*/ 1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40">
                  <a:moveTo>
                    <a:pt x="339" y="10"/>
                  </a:moveTo>
                  <a:lnTo>
                    <a:pt x="339" y="10"/>
                  </a:lnTo>
                  <a:lnTo>
                    <a:pt x="313" y="3"/>
                  </a:lnTo>
                  <a:lnTo>
                    <a:pt x="285" y="0"/>
                  </a:lnTo>
                  <a:lnTo>
                    <a:pt x="258" y="0"/>
                  </a:lnTo>
                  <a:lnTo>
                    <a:pt x="232" y="3"/>
                  </a:lnTo>
                  <a:lnTo>
                    <a:pt x="206" y="7"/>
                  </a:lnTo>
                  <a:lnTo>
                    <a:pt x="181" y="15"/>
                  </a:lnTo>
                  <a:lnTo>
                    <a:pt x="158" y="24"/>
                  </a:lnTo>
                  <a:lnTo>
                    <a:pt x="134" y="36"/>
                  </a:lnTo>
                  <a:lnTo>
                    <a:pt x="112" y="50"/>
                  </a:lnTo>
                  <a:lnTo>
                    <a:pt x="93" y="66"/>
                  </a:lnTo>
                  <a:lnTo>
                    <a:pt x="73" y="84"/>
                  </a:lnTo>
                  <a:lnTo>
                    <a:pt x="56" y="105"/>
                  </a:lnTo>
                  <a:lnTo>
                    <a:pt x="40" y="126"/>
                  </a:lnTo>
                  <a:lnTo>
                    <a:pt x="27" y="149"/>
                  </a:lnTo>
                  <a:lnTo>
                    <a:pt x="17" y="174"/>
                  </a:lnTo>
                  <a:lnTo>
                    <a:pt x="8" y="200"/>
                  </a:lnTo>
                  <a:lnTo>
                    <a:pt x="8" y="200"/>
                  </a:lnTo>
                  <a:lnTo>
                    <a:pt x="3" y="227"/>
                  </a:lnTo>
                  <a:lnTo>
                    <a:pt x="0" y="255"/>
                  </a:lnTo>
                  <a:lnTo>
                    <a:pt x="0" y="281"/>
                  </a:lnTo>
                  <a:lnTo>
                    <a:pt x="1" y="307"/>
                  </a:lnTo>
                  <a:lnTo>
                    <a:pt x="7" y="333"/>
                  </a:lnTo>
                  <a:lnTo>
                    <a:pt x="14" y="357"/>
                  </a:lnTo>
                  <a:lnTo>
                    <a:pt x="23" y="382"/>
                  </a:lnTo>
                  <a:lnTo>
                    <a:pt x="35" y="406"/>
                  </a:lnTo>
                  <a:lnTo>
                    <a:pt x="50" y="427"/>
                  </a:lnTo>
                  <a:lnTo>
                    <a:pt x="65" y="447"/>
                  </a:lnTo>
                  <a:lnTo>
                    <a:pt x="83" y="466"/>
                  </a:lnTo>
                  <a:lnTo>
                    <a:pt x="103" y="483"/>
                  </a:lnTo>
                  <a:lnTo>
                    <a:pt x="125" y="498"/>
                  </a:lnTo>
                  <a:lnTo>
                    <a:pt x="149" y="511"/>
                  </a:lnTo>
                  <a:lnTo>
                    <a:pt x="173" y="523"/>
                  </a:lnTo>
                  <a:lnTo>
                    <a:pt x="199" y="531"/>
                  </a:lnTo>
                  <a:lnTo>
                    <a:pt x="199" y="531"/>
                  </a:lnTo>
                  <a:lnTo>
                    <a:pt x="227" y="537"/>
                  </a:lnTo>
                  <a:lnTo>
                    <a:pt x="253" y="540"/>
                  </a:lnTo>
                  <a:lnTo>
                    <a:pt x="280" y="540"/>
                  </a:lnTo>
                  <a:lnTo>
                    <a:pt x="306" y="537"/>
                  </a:lnTo>
                  <a:lnTo>
                    <a:pt x="332" y="532"/>
                  </a:lnTo>
                  <a:lnTo>
                    <a:pt x="357" y="526"/>
                  </a:lnTo>
                  <a:lnTo>
                    <a:pt x="382" y="515"/>
                  </a:lnTo>
                  <a:lnTo>
                    <a:pt x="404" y="503"/>
                  </a:lnTo>
                  <a:lnTo>
                    <a:pt x="426" y="490"/>
                  </a:lnTo>
                  <a:lnTo>
                    <a:pt x="447" y="473"/>
                  </a:lnTo>
                  <a:lnTo>
                    <a:pt x="465" y="455"/>
                  </a:lnTo>
                  <a:lnTo>
                    <a:pt x="482" y="436"/>
                  </a:lnTo>
                  <a:lnTo>
                    <a:pt x="498" y="415"/>
                  </a:lnTo>
                  <a:lnTo>
                    <a:pt x="511" y="391"/>
                  </a:lnTo>
                  <a:lnTo>
                    <a:pt x="521" y="367"/>
                  </a:lnTo>
                  <a:lnTo>
                    <a:pt x="530" y="341"/>
                  </a:lnTo>
                  <a:lnTo>
                    <a:pt x="530" y="341"/>
                  </a:lnTo>
                  <a:lnTo>
                    <a:pt x="536" y="313"/>
                  </a:lnTo>
                  <a:lnTo>
                    <a:pt x="540" y="286"/>
                  </a:lnTo>
                  <a:lnTo>
                    <a:pt x="540" y="260"/>
                  </a:lnTo>
                  <a:lnTo>
                    <a:pt x="537" y="232"/>
                  </a:lnTo>
                  <a:lnTo>
                    <a:pt x="532" y="208"/>
                  </a:lnTo>
                  <a:lnTo>
                    <a:pt x="525" y="182"/>
                  </a:lnTo>
                  <a:lnTo>
                    <a:pt x="515" y="158"/>
                  </a:lnTo>
                  <a:lnTo>
                    <a:pt x="503" y="135"/>
                  </a:lnTo>
                  <a:lnTo>
                    <a:pt x="489" y="114"/>
                  </a:lnTo>
                  <a:lnTo>
                    <a:pt x="473" y="93"/>
                  </a:lnTo>
                  <a:lnTo>
                    <a:pt x="455" y="73"/>
                  </a:lnTo>
                  <a:lnTo>
                    <a:pt x="435" y="56"/>
                  </a:lnTo>
                  <a:lnTo>
                    <a:pt x="413" y="42"/>
                  </a:lnTo>
                  <a:lnTo>
                    <a:pt x="391" y="29"/>
                  </a:lnTo>
                  <a:lnTo>
                    <a:pt x="365" y="17"/>
                  </a:lnTo>
                  <a:lnTo>
                    <a:pt x="339" y="10"/>
                  </a:lnTo>
                  <a:lnTo>
                    <a:pt x="33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3" name="Freeform 141"/>
            <p:cNvSpPr>
              <a:spLocks/>
            </p:cNvSpPr>
            <p:nvPr userDrawn="1"/>
          </p:nvSpPr>
          <p:spPr bwMode="auto">
            <a:xfrm>
              <a:off x="2192" y="2227"/>
              <a:ext cx="115" cy="115"/>
            </a:xfrm>
            <a:custGeom>
              <a:avLst/>
              <a:gdLst>
                <a:gd name="T0" fmla="*/ 290 w 460"/>
                <a:gd name="T1" fmla="*/ 8 h 460"/>
                <a:gd name="T2" fmla="*/ 244 w 460"/>
                <a:gd name="T3" fmla="*/ 1 h 460"/>
                <a:gd name="T4" fmla="*/ 198 w 460"/>
                <a:gd name="T5" fmla="*/ 3 h 460"/>
                <a:gd name="T6" fmla="*/ 155 w 460"/>
                <a:gd name="T7" fmla="*/ 13 h 460"/>
                <a:gd name="T8" fmla="*/ 115 w 460"/>
                <a:gd name="T9" fmla="*/ 31 h 460"/>
                <a:gd name="T10" fmla="*/ 80 w 460"/>
                <a:gd name="T11" fmla="*/ 57 h 460"/>
                <a:gd name="T12" fmla="*/ 48 w 460"/>
                <a:gd name="T13" fmla="*/ 89 h 460"/>
                <a:gd name="T14" fmla="*/ 25 w 460"/>
                <a:gd name="T15" fmla="*/ 128 h 460"/>
                <a:gd name="T16" fmla="*/ 8 w 460"/>
                <a:gd name="T17" fmla="*/ 171 h 460"/>
                <a:gd name="T18" fmla="*/ 4 w 460"/>
                <a:gd name="T19" fmla="*/ 194 h 460"/>
                <a:gd name="T20" fmla="*/ 0 w 460"/>
                <a:gd name="T21" fmla="*/ 240 h 460"/>
                <a:gd name="T22" fmla="*/ 7 w 460"/>
                <a:gd name="T23" fmla="*/ 284 h 460"/>
                <a:gd name="T24" fmla="*/ 21 w 460"/>
                <a:gd name="T25" fmla="*/ 326 h 460"/>
                <a:gd name="T26" fmla="*/ 43 w 460"/>
                <a:gd name="T27" fmla="*/ 364 h 460"/>
                <a:gd name="T28" fmla="*/ 72 w 460"/>
                <a:gd name="T29" fmla="*/ 396 h 460"/>
                <a:gd name="T30" fmla="*/ 107 w 460"/>
                <a:gd name="T31" fmla="*/ 423 h 460"/>
                <a:gd name="T32" fmla="*/ 149 w 460"/>
                <a:gd name="T33" fmla="*/ 444 h 460"/>
                <a:gd name="T34" fmla="*/ 171 w 460"/>
                <a:gd name="T35" fmla="*/ 452 h 460"/>
                <a:gd name="T36" fmla="*/ 217 w 460"/>
                <a:gd name="T37" fmla="*/ 459 h 460"/>
                <a:gd name="T38" fmla="*/ 262 w 460"/>
                <a:gd name="T39" fmla="*/ 457 h 460"/>
                <a:gd name="T40" fmla="*/ 305 w 460"/>
                <a:gd name="T41" fmla="*/ 447 h 460"/>
                <a:gd name="T42" fmla="*/ 346 w 460"/>
                <a:gd name="T43" fmla="*/ 429 h 460"/>
                <a:gd name="T44" fmla="*/ 381 w 460"/>
                <a:gd name="T45" fmla="*/ 403 h 460"/>
                <a:gd name="T46" fmla="*/ 412 w 460"/>
                <a:gd name="T47" fmla="*/ 371 h 460"/>
                <a:gd name="T48" fmla="*/ 435 w 460"/>
                <a:gd name="T49" fmla="*/ 332 h 460"/>
                <a:gd name="T50" fmla="*/ 452 w 460"/>
                <a:gd name="T51" fmla="*/ 289 h 460"/>
                <a:gd name="T52" fmla="*/ 456 w 460"/>
                <a:gd name="T53" fmla="*/ 266 h 460"/>
                <a:gd name="T54" fmla="*/ 460 w 460"/>
                <a:gd name="T55" fmla="*/ 220 h 460"/>
                <a:gd name="T56" fmla="*/ 454 w 460"/>
                <a:gd name="T57" fmla="*/ 177 h 460"/>
                <a:gd name="T58" fmla="*/ 439 w 460"/>
                <a:gd name="T59" fmla="*/ 136 h 460"/>
                <a:gd name="T60" fmla="*/ 417 w 460"/>
                <a:gd name="T61" fmla="*/ 96 h 460"/>
                <a:gd name="T62" fmla="*/ 389 w 460"/>
                <a:gd name="T63" fmla="*/ 64 h 460"/>
                <a:gd name="T64" fmla="*/ 353 w 460"/>
                <a:gd name="T65" fmla="*/ 36 h 460"/>
                <a:gd name="T66" fmla="*/ 312 w 460"/>
                <a:gd name="T67" fmla="*/ 16 h 460"/>
                <a:gd name="T68" fmla="*/ 290 w 460"/>
                <a:gd name="T69" fmla="*/ 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60">
                  <a:moveTo>
                    <a:pt x="290" y="8"/>
                  </a:moveTo>
                  <a:lnTo>
                    <a:pt x="290" y="8"/>
                  </a:lnTo>
                  <a:lnTo>
                    <a:pt x="266" y="4"/>
                  </a:lnTo>
                  <a:lnTo>
                    <a:pt x="244" y="1"/>
                  </a:lnTo>
                  <a:lnTo>
                    <a:pt x="220" y="0"/>
                  </a:lnTo>
                  <a:lnTo>
                    <a:pt x="198" y="3"/>
                  </a:lnTo>
                  <a:lnTo>
                    <a:pt x="177" y="7"/>
                  </a:lnTo>
                  <a:lnTo>
                    <a:pt x="155" y="13"/>
                  </a:lnTo>
                  <a:lnTo>
                    <a:pt x="134" y="21"/>
                  </a:lnTo>
                  <a:lnTo>
                    <a:pt x="115" y="31"/>
                  </a:lnTo>
                  <a:lnTo>
                    <a:pt x="97" y="43"/>
                  </a:lnTo>
                  <a:lnTo>
                    <a:pt x="80" y="57"/>
                  </a:lnTo>
                  <a:lnTo>
                    <a:pt x="64" y="72"/>
                  </a:lnTo>
                  <a:lnTo>
                    <a:pt x="48" y="89"/>
                  </a:lnTo>
                  <a:lnTo>
                    <a:pt x="37" y="107"/>
                  </a:lnTo>
                  <a:lnTo>
                    <a:pt x="25" y="128"/>
                  </a:lnTo>
                  <a:lnTo>
                    <a:pt x="16" y="149"/>
                  </a:lnTo>
                  <a:lnTo>
                    <a:pt x="8" y="171"/>
                  </a:lnTo>
                  <a:lnTo>
                    <a:pt x="8" y="171"/>
                  </a:lnTo>
                  <a:lnTo>
                    <a:pt x="4" y="194"/>
                  </a:lnTo>
                  <a:lnTo>
                    <a:pt x="2" y="216"/>
                  </a:lnTo>
                  <a:lnTo>
                    <a:pt x="0" y="240"/>
                  </a:lnTo>
                  <a:lnTo>
                    <a:pt x="3" y="262"/>
                  </a:lnTo>
                  <a:lnTo>
                    <a:pt x="7" y="284"/>
                  </a:lnTo>
                  <a:lnTo>
                    <a:pt x="13" y="305"/>
                  </a:lnTo>
                  <a:lnTo>
                    <a:pt x="21" y="326"/>
                  </a:lnTo>
                  <a:lnTo>
                    <a:pt x="31" y="345"/>
                  </a:lnTo>
                  <a:lnTo>
                    <a:pt x="43" y="364"/>
                  </a:lnTo>
                  <a:lnTo>
                    <a:pt x="58" y="380"/>
                  </a:lnTo>
                  <a:lnTo>
                    <a:pt x="72" y="396"/>
                  </a:lnTo>
                  <a:lnTo>
                    <a:pt x="89" y="412"/>
                  </a:lnTo>
                  <a:lnTo>
                    <a:pt x="107" y="423"/>
                  </a:lnTo>
                  <a:lnTo>
                    <a:pt x="128" y="435"/>
                  </a:lnTo>
                  <a:lnTo>
                    <a:pt x="149" y="444"/>
                  </a:lnTo>
                  <a:lnTo>
                    <a:pt x="171" y="452"/>
                  </a:lnTo>
                  <a:lnTo>
                    <a:pt x="171" y="452"/>
                  </a:lnTo>
                  <a:lnTo>
                    <a:pt x="194" y="456"/>
                  </a:lnTo>
                  <a:lnTo>
                    <a:pt x="217" y="459"/>
                  </a:lnTo>
                  <a:lnTo>
                    <a:pt x="240" y="460"/>
                  </a:lnTo>
                  <a:lnTo>
                    <a:pt x="262" y="457"/>
                  </a:lnTo>
                  <a:lnTo>
                    <a:pt x="284" y="453"/>
                  </a:lnTo>
                  <a:lnTo>
                    <a:pt x="305" y="447"/>
                  </a:lnTo>
                  <a:lnTo>
                    <a:pt x="326" y="439"/>
                  </a:lnTo>
                  <a:lnTo>
                    <a:pt x="346" y="429"/>
                  </a:lnTo>
                  <a:lnTo>
                    <a:pt x="364" y="417"/>
                  </a:lnTo>
                  <a:lnTo>
                    <a:pt x="381" y="403"/>
                  </a:lnTo>
                  <a:lnTo>
                    <a:pt x="396" y="388"/>
                  </a:lnTo>
                  <a:lnTo>
                    <a:pt x="412" y="371"/>
                  </a:lnTo>
                  <a:lnTo>
                    <a:pt x="424" y="353"/>
                  </a:lnTo>
                  <a:lnTo>
                    <a:pt x="435" y="332"/>
                  </a:lnTo>
                  <a:lnTo>
                    <a:pt x="445" y="311"/>
                  </a:lnTo>
                  <a:lnTo>
                    <a:pt x="452" y="289"/>
                  </a:lnTo>
                  <a:lnTo>
                    <a:pt x="452" y="289"/>
                  </a:lnTo>
                  <a:lnTo>
                    <a:pt x="456" y="266"/>
                  </a:lnTo>
                  <a:lnTo>
                    <a:pt x="459" y="244"/>
                  </a:lnTo>
                  <a:lnTo>
                    <a:pt x="460" y="220"/>
                  </a:lnTo>
                  <a:lnTo>
                    <a:pt x="458" y="198"/>
                  </a:lnTo>
                  <a:lnTo>
                    <a:pt x="454" y="177"/>
                  </a:lnTo>
                  <a:lnTo>
                    <a:pt x="447" y="155"/>
                  </a:lnTo>
                  <a:lnTo>
                    <a:pt x="439" y="136"/>
                  </a:lnTo>
                  <a:lnTo>
                    <a:pt x="429" y="115"/>
                  </a:lnTo>
                  <a:lnTo>
                    <a:pt x="417" y="96"/>
                  </a:lnTo>
                  <a:lnTo>
                    <a:pt x="403" y="79"/>
                  </a:lnTo>
                  <a:lnTo>
                    <a:pt x="389" y="64"/>
                  </a:lnTo>
                  <a:lnTo>
                    <a:pt x="372" y="50"/>
                  </a:lnTo>
                  <a:lnTo>
                    <a:pt x="353" y="36"/>
                  </a:lnTo>
                  <a:lnTo>
                    <a:pt x="333" y="25"/>
                  </a:lnTo>
                  <a:lnTo>
                    <a:pt x="312" y="16"/>
                  </a:lnTo>
                  <a:lnTo>
                    <a:pt x="290" y="8"/>
                  </a:lnTo>
                  <a:lnTo>
                    <a:pt x="29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4" name="Freeform 142"/>
            <p:cNvSpPr>
              <a:spLocks/>
            </p:cNvSpPr>
            <p:nvPr userDrawn="1"/>
          </p:nvSpPr>
          <p:spPr bwMode="auto">
            <a:xfrm>
              <a:off x="2136" y="2482"/>
              <a:ext cx="95" cy="94"/>
            </a:xfrm>
            <a:custGeom>
              <a:avLst/>
              <a:gdLst>
                <a:gd name="T0" fmla="*/ 238 w 378"/>
                <a:gd name="T1" fmla="*/ 6 h 378"/>
                <a:gd name="T2" fmla="*/ 200 w 378"/>
                <a:gd name="T3" fmla="*/ 0 h 378"/>
                <a:gd name="T4" fmla="*/ 163 w 378"/>
                <a:gd name="T5" fmla="*/ 1 h 378"/>
                <a:gd name="T6" fmla="*/ 127 w 378"/>
                <a:gd name="T7" fmla="*/ 10 h 378"/>
                <a:gd name="T8" fmla="*/ 95 w 378"/>
                <a:gd name="T9" fmla="*/ 26 h 378"/>
                <a:gd name="T10" fmla="*/ 65 w 378"/>
                <a:gd name="T11" fmla="*/ 47 h 378"/>
                <a:gd name="T12" fmla="*/ 40 w 378"/>
                <a:gd name="T13" fmla="*/ 73 h 378"/>
                <a:gd name="T14" fmla="*/ 21 w 378"/>
                <a:gd name="T15" fmla="*/ 104 h 378"/>
                <a:gd name="T16" fmla="*/ 6 w 378"/>
                <a:gd name="T17" fmla="*/ 141 h 378"/>
                <a:gd name="T18" fmla="*/ 2 w 378"/>
                <a:gd name="T19" fmla="*/ 159 h 378"/>
                <a:gd name="T20" fmla="*/ 0 w 378"/>
                <a:gd name="T21" fmla="*/ 197 h 378"/>
                <a:gd name="T22" fmla="*/ 5 w 378"/>
                <a:gd name="T23" fmla="*/ 233 h 378"/>
                <a:gd name="T24" fmla="*/ 17 w 378"/>
                <a:gd name="T25" fmla="*/ 267 h 378"/>
                <a:gd name="T26" fmla="*/ 35 w 378"/>
                <a:gd name="T27" fmla="*/ 298 h 378"/>
                <a:gd name="T28" fmla="*/ 60 w 378"/>
                <a:gd name="T29" fmla="*/ 327 h 378"/>
                <a:gd name="T30" fmla="*/ 88 w 378"/>
                <a:gd name="T31" fmla="*/ 349 h 378"/>
                <a:gd name="T32" fmla="*/ 122 w 378"/>
                <a:gd name="T33" fmla="*/ 366 h 378"/>
                <a:gd name="T34" fmla="*/ 140 w 378"/>
                <a:gd name="T35" fmla="*/ 371 h 378"/>
                <a:gd name="T36" fmla="*/ 178 w 378"/>
                <a:gd name="T37" fmla="*/ 378 h 378"/>
                <a:gd name="T38" fmla="*/ 215 w 378"/>
                <a:gd name="T39" fmla="*/ 376 h 378"/>
                <a:gd name="T40" fmla="*/ 251 w 378"/>
                <a:gd name="T41" fmla="*/ 367 h 378"/>
                <a:gd name="T42" fmla="*/ 284 w 378"/>
                <a:gd name="T43" fmla="*/ 353 h 378"/>
                <a:gd name="T44" fmla="*/ 314 w 378"/>
                <a:gd name="T45" fmla="*/ 332 h 378"/>
                <a:gd name="T46" fmla="*/ 338 w 378"/>
                <a:gd name="T47" fmla="*/ 305 h 378"/>
                <a:gd name="T48" fmla="*/ 358 w 378"/>
                <a:gd name="T49" fmla="*/ 273 h 378"/>
                <a:gd name="T50" fmla="*/ 372 w 378"/>
                <a:gd name="T51" fmla="*/ 238 h 378"/>
                <a:gd name="T52" fmla="*/ 376 w 378"/>
                <a:gd name="T53" fmla="*/ 219 h 378"/>
                <a:gd name="T54" fmla="*/ 378 w 378"/>
                <a:gd name="T55" fmla="*/ 181 h 378"/>
                <a:gd name="T56" fmla="*/ 372 w 378"/>
                <a:gd name="T57" fmla="*/ 144 h 378"/>
                <a:gd name="T58" fmla="*/ 361 w 378"/>
                <a:gd name="T59" fmla="*/ 111 h 378"/>
                <a:gd name="T60" fmla="*/ 342 w 378"/>
                <a:gd name="T61" fmla="*/ 79 h 378"/>
                <a:gd name="T62" fmla="*/ 319 w 378"/>
                <a:gd name="T63" fmla="*/ 52 h 378"/>
                <a:gd name="T64" fmla="*/ 290 w 378"/>
                <a:gd name="T65" fmla="*/ 30 h 378"/>
                <a:gd name="T66" fmla="*/ 256 w 378"/>
                <a:gd name="T67" fmla="*/ 13 h 378"/>
                <a:gd name="T68" fmla="*/ 238 w 378"/>
                <a:gd name="T69"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8" h="378">
                  <a:moveTo>
                    <a:pt x="238" y="6"/>
                  </a:moveTo>
                  <a:lnTo>
                    <a:pt x="238" y="6"/>
                  </a:lnTo>
                  <a:lnTo>
                    <a:pt x="219" y="2"/>
                  </a:lnTo>
                  <a:lnTo>
                    <a:pt x="200" y="0"/>
                  </a:lnTo>
                  <a:lnTo>
                    <a:pt x="182" y="0"/>
                  </a:lnTo>
                  <a:lnTo>
                    <a:pt x="163" y="1"/>
                  </a:lnTo>
                  <a:lnTo>
                    <a:pt x="146" y="5"/>
                  </a:lnTo>
                  <a:lnTo>
                    <a:pt x="127" y="10"/>
                  </a:lnTo>
                  <a:lnTo>
                    <a:pt x="110" y="17"/>
                  </a:lnTo>
                  <a:lnTo>
                    <a:pt x="95" y="26"/>
                  </a:lnTo>
                  <a:lnTo>
                    <a:pt x="79" y="35"/>
                  </a:lnTo>
                  <a:lnTo>
                    <a:pt x="65" y="47"/>
                  </a:lnTo>
                  <a:lnTo>
                    <a:pt x="52" y="58"/>
                  </a:lnTo>
                  <a:lnTo>
                    <a:pt x="40" y="73"/>
                  </a:lnTo>
                  <a:lnTo>
                    <a:pt x="30" y="88"/>
                  </a:lnTo>
                  <a:lnTo>
                    <a:pt x="21" y="104"/>
                  </a:lnTo>
                  <a:lnTo>
                    <a:pt x="13" y="122"/>
                  </a:lnTo>
                  <a:lnTo>
                    <a:pt x="6" y="141"/>
                  </a:lnTo>
                  <a:lnTo>
                    <a:pt x="6" y="141"/>
                  </a:lnTo>
                  <a:lnTo>
                    <a:pt x="2" y="159"/>
                  </a:lnTo>
                  <a:lnTo>
                    <a:pt x="1" y="178"/>
                  </a:lnTo>
                  <a:lnTo>
                    <a:pt x="0" y="197"/>
                  </a:lnTo>
                  <a:lnTo>
                    <a:pt x="2" y="215"/>
                  </a:lnTo>
                  <a:lnTo>
                    <a:pt x="5" y="233"/>
                  </a:lnTo>
                  <a:lnTo>
                    <a:pt x="10" y="250"/>
                  </a:lnTo>
                  <a:lnTo>
                    <a:pt x="17" y="267"/>
                  </a:lnTo>
                  <a:lnTo>
                    <a:pt x="26" y="284"/>
                  </a:lnTo>
                  <a:lnTo>
                    <a:pt x="35" y="298"/>
                  </a:lnTo>
                  <a:lnTo>
                    <a:pt x="47" y="313"/>
                  </a:lnTo>
                  <a:lnTo>
                    <a:pt x="60" y="327"/>
                  </a:lnTo>
                  <a:lnTo>
                    <a:pt x="73" y="339"/>
                  </a:lnTo>
                  <a:lnTo>
                    <a:pt x="88" y="349"/>
                  </a:lnTo>
                  <a:lnTo>
                    <a:pt x="104" y="358"/>
                  </a:lnTo>
                  <a:lnTo>
                    <a:pt x="122" y="366"/>
                  </a:lnTo>
                  <a:lnTo>
                    <a:pt x="140" y="371"/>
                  </a:lnTo>
                  <a:lnTo>
                    <a:pt x="140" y="371"/>
                  </a:lnTo>
                  <a:lnTo>
                    <a:pt x="159" y="375"/>
                  </a:lnTo>
                  <a:lnTo>
                    <a:pt x="178" y="378"/>
                  </a:lnTo>
                  <a:lnTo>
                    <a:pt x="196" y="378"/>
                  </a:lnTo>
                  <a:lnTo>
                    <a:pt x="215" y="376"/>
                  </a:lnTo>
                  <a:lnTo>
                    <a:pt x="233" y="372"/>
                  </a:lnTo>
                  <a:lnTo>
                    <a:pt x="251" y="367"/>
                  </a:lnTo>
                  <a:lnTo>
                    <a:pt x="268" y="361"/>
                  </a:lnTo>
                  <a:lnTo>
                    <a:pt x="284" y="353"/>
                  </a:lnTo>
                  <a:lnTo>
                    <a:pt x="299" y="342"/>
                  </a:lnTo>
                  <a:lnTo>
                    <a:pt x="314" y="332"/>
                  </a:lnTo>
                  <a:lnTo>
                    <a:pt x="327" y="319"/>
                  </a:lnTo>
                  <a:lnTo>
                    <a:pt x="338" y="305"/>
                  </a:lnTo>
                  <a:lnTo>
                    <a:pt x="349" y="290"/>
                  </a:lnTo>
                  <a:lnTo>
                    <a:pt x="358" y="273"/>
                  </a:lnTo>
                  <a:lnTo>
                    <a:pt x="366" y="257"/>
                  </a:lnTo>
                  <a:lnTo>
                    <a:pt x="372" y="238"/>
                  </a:lnTo>
                  <a:lnTo>
                    <a:pt x="372" y="238"/>
                  </a:lnTo>
                  <a:lnTo>
                    <a:pt x="376" y="219"/>
                  </a:lnTo>
                  <a:lnTo>
                    <a:pt x="378" y="200"/>
                  </a:lnTo>
                  <a:lnTo>
                    <a:pt x="378" y="181"/>
                  </a:lnTo>
                  <a:lnTo>
                    <a:pt x="376" y="163"/>
                  </a:lnTo>
                  <a:lnTo>
                    <a:pt x="372" y="144"/>
                  </a:lnTo>
                  <a:lnTo>
                    <a:pt x="368" y="128"/>
                  </a:lnTo>
                  <a:lnTo>
                    <a:pt x="361" y="111"/>
                  </a:lnTo>
                  <a:lnTo>
                    <a:pt x="353" y="95"/>
                  </a:lnTo>
                  <a:lnTo>
                    <a:pt x="342" y="79"/>
                  </a:lnTo>
                  <a:lnTo>
                    <a:pt x="332" y="65"/>
                  </a:lnTo>
                  <a:lnTo>
                    <a:pt x="319" y="52"/>
                  </a:lnTo>
                  <a:lnTo>
                    <a:pt x="306" y="40"/>
                  </a:lnTo>
                  <a:lnTo>
                    <a:pt x="290" y="30"/>
                  </a:lnTo>
                  <a:lnTo>
                    <a:pt x="273" y="19"/>
                  </a:lnTo>
                  <a:lnTo>
                    <a:pt x="256" y="13"/>
                  </a:lnTo>
                  <a:lnTo>
                    <a:pt x="238" y="6"/>
                  </a:lnTo>
                  <a:lnTo>
                    <a:pt x="23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5" name="Freeform 143"/>
            <p:cNvSpPr>
              <a:spLocks/>
            </p:cNvSpPr>
            <p:nvPr userDrawn="1"/>
          </p:nvSpPr>
          <p:spPr bwMode="auto">
            <a:xfrm>
              <a:off x="2081" y="2736"/>
              <a:ext cx="74" cy="75"/>
            </a:xfrm>
            <a:custGeom>
              <a:avLst/>
              <a:gdLst>
                <a:gd name="T0" fmla="*/ 188 w 297"/>
                <a:gd name="T1" fmla="*/ 5 h 297"/>
                <a:gd name="T2" fmla="*/ 158 w 297"/>
                <a:gd name="T3" fmla="*/ 0 h 297"/>
                <a:gd name="T4" fmla="*/ 129 w 297"/>
                <a:gd name="T5" fmla="*/ 1 h 297"/>
                <a:gd name="T6" fmla="*/ 101 w 297"/>
                <a:gd name="T7" fmla="*/ 7 h 297"/>
                <a:gd name="T8" fmla="*/ 74 w 297"/>
                <a:gd name="T9" fmla="*/ 19 h 297"/>
                <a:gd name="T10" fmla="*/ 51 w 297"/>
                <a:gd name="T11" fmla="*/ 36 h 297"/>
                <a:gd name="T12" fmla="*/ 31 w 297"/>
                <a:gd name="T13" fmla="*/ 57 h 297"/>
                <a:gd name="T14" fmla="*/ 16 w 297"/>
                <a:gd name="T15" fmla="*/ 82 h 297"/>
                <a:gd name="T16" fmla="*/ 5 w 297"/>
                <a:gd name="T17" fmla="*/ 109 h 297"/>
                <a:gd name="T18" fmla="*/ 3 w 297"/>
                <a:gd name="T19" fmla="*/ 125 h 297"/>
                <a:gd name="T20" fmla="*/ 0 w 297"/>
                <a:gd name="T21" fmla="*/ 153 h 297"/>
                <a:gd name="T22" fmla="*/ 4 w 297"/>
                <a:gd name="T23" fmla="*/ 182 h 297"/>
                <a:gd name="T24" fmla="*/ 14 w 297"/>
                <a:gd name="T25" fmla="*/ 209 h 297"/>
                <a:gd name="T26" fmla="*/ 28 w 297"/>
                <a:gd name="T27" fmla="*/ 234 h 297"/>
                <a:gd name="T28" fmla="*/ 47 w 297"/>
                <a:gd name="T29" fmla="*/ 256 h 297"/>
                <a:gd name="T30" fmla="*/ 69 w 297"/>
                <a:gd name="T31" fmla="*/ 273 h 297"/>
                <a:gd name="T32" fmla="*/ 97 w 297"/>
                <a:gd name="T33" fmla="*/ 286 h 297"/>
                <a:gd name="T34" fmla="*/ 111 w 297"/>
                <a:gd name="T35" fmla="*/ 292 h 297"/>
                <a:gd name="T36" fmla="*/ 140 w 297"/>
                <a:gd name="T37" fmla="*/ 297 h 297"/>
                <a:gd name="T38" fmla="*/ 170 w 297"/>
                <a:gd name="T39" fmla="*/ 295 h 297"/>
                <a:gd name="T40" fmla="*/ 197 w 297"/>
                <a:gd name="T41" fmla="*/ 289 h 297"/>
                <a:gd name="T42" fmla="*/ 223 w 297"/>
                <a:gd name="T43" fmla="*/ 277 h 297"/>
                <a:gd name="T44" fmla="*/ 246 w 297"/>
                <a:gd name="T45" fmla="*/ 260 h 297"/>
                <a:gd name="T46" fmla="*/ 266 w 297"/>
                <a:gd name="T47" fmla="*/ 239 h 297"/>
                <a:gd name="T48" fmla="*/ 282 w 297"/>
                <a:gd name="T49" fmla="*/ 215 h 297"/>
                <a:gd name="T50" fmla="*/ 292 w 297"/>
                <a:gd name="T51" fmla="*/ 186 h 297"/>
                <a:gd name="T52" fmla="*/ 296 w 297"/>
                <a:gd name="T53" fmla="*/ 172 h 297"/>
                <a:gd name="T54" fmla="*/ 297 w 297"/>
                <a:gd name="T55" fmla="*/ 142 h 297"/>
                <a:gd name="T56" fmla="*/ 293 w 297"/>
                <a:gd name="T57" fmla="*/ 113 h 297"/>
                <a:gd name="T58" fmla="*/ 284 w 297"/>
                <a:gd name="T59" fmla="*/ 87 h 297"/>
                <a:gd name="T60" fmla="*/ 270 w 297"/>
                <a:gd name="T61" fmla="*/ 62 h 297"/>
                <a:gd name="T62" fmla="*/ 252 w 297"/>
                <a:gd name="T63" fmla="*/ 40 h 297"/>
                <a:gd name="T64" fmla="*/ 228 w 297"/>
                <a:gd name="T65" fmla="*/ 22 h 297"/>
                <a:gd name="T66" fmla="*/ 202 w 297"/>
                <a:gd name="T67" fmla="*/ 9 h 297"/>
                <a:gd name="T68" fmla="*/ 188 w 297"/>
                <a:gd name="T69"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188" y="5"/>
                  </a:moveTo>
                  <a:lnTo>
                    <a:pt x="188" y="5"/>
                  </a:lnTo>
                  <a:lnTo>
                    <a:pt x="172" y="1"/>
                  </a:lnTo>
                  <a:lnTo>
                    <a:pt x="158" y="0"/>
                  </a:lnTo>
                  <a:lnTo>
                    <a:pt x="144" y="0"/>
                  </a:lnTo>
                  <a:lnTo>
                    <a:pt x="129" y="1"/>
                  </a:lnTo>
                  <a:lnTo>
                    <a:pt x="115" y="4"/>
                  </a:lnTo>
                  <a:lnTo>
                    <a:pt x="101" y="7"/>
                  </a:lnTo>
                  <a:lnTo>
                    <a:pt x="87" y="13"/>
                  </a:lnTo>
                  <a:lnTo>
                    <a:pt x="74" y="19"/>
                  </a:lnTo>
                  <a:lnTo>
                    <a:pt x="63" y="27"/>
                  </a:lnTo>
                  <a:lnTo>
                    <a:pt x="51" y="36"/>
                  </a:lnTo>
                  <a:lnTo>
                    <a:pt x="41" y="45"/>
                  </a:lnTo>
                  <a:lnTo>
                    <a:pt x="31" y="57"/>
                  </a:lnTo>
                  <a:lnTo>
                    <a:pt x="24" y="69"/>
                  </a:lnTo>
                  <a:lnTo>
                    <a:pt x="16" y="82"/>
                  </a:lnTo>
                  <a:lnTo>
                    <a:pt x="11" y="95"/>
                  </a:lnTo>
                  <a:lnTo>
                    <a:pt x="5" y="109"/>
                  </a:lnTo>
                  <a:lnTo>
                    <a:pt x="5" y="109"/>
                  </a:lnTo>
                  <a:lnTo>
                    <a:pt x="3" y="125"/>
                  </a:lnTo>
                  <a:lnTo>
                    <a:pt x="0" y="139"/>
                  </a:lnTo>
                  <a:lnTo>
                    <a:pt x="0" y="153"/>
                  </a:lnTo>
                  <a:lnTo>
                    <a:pt x="1" y="169"/>
                  </a:lnTo>
                  <a:lnTo>
                    <a:pt x="4" y="182"/>
                  </a:lnTo>
                  <a:lnTo>
                    <a:pt x="8" y="196"/>
                  </a:lnTo>
                  <a:lnTo>
                    <a:pt x="14" y="209"/>
                  </a:lnTo>
                  <a:lnTo>
                    <a:pt x="21" y="222"/>
                  </a:lnTo>
                  <a:lnTo>
                    <a:pt x="28" y="234"/>
                  </a:lnTo>
                  <a:lnTo>
                    <a:pt x="37" y="246"/>
                  </a:lnTo>
                  <a:lnTo>
                    <a:pt x="47" y="256"/>
                  </a:lnTo>
                  <a:lnTo>
                    <a:pt x="57" y="265"/>
                  </a:lnTo>
                  <a:lnTo>
                    <a:pt x="69" y="273"/>
                  </a:lnTo>
                  <a:lnTo>
                    <a:pt x="82" y="281"/>
                  </a:lnTo>
                  <a:lnTo>
                    <a:pt x="97" y="286"/>
                  </a:lnTo>
                  <a:lnTo>
                    <a:pt x="111" y="292"/>
                  </a:lnTo>
                  <a:lnTo>
                    <a:pt x="111" y="292"/>
                  </a:lnTo>
                  <a:lnTo>
                    <a:pt x="125" y="294"/>
                  </a:lnTo>
                  <a:lnTo>
                    <a:pt x="140" y="297"/>
                  </a:lnTo>
                  <a:lnTo>
                    <a:pt x="155" y="297"/>
                  </a:lnTo>
                  <a:lnTo>
                    <a:pt x="170" y="295"/>
                  </a:lnTo>
                  <a:lnTo>
                    <a:pt x="184" y="293"/>
                  </a:lnTo>
                  <a:lnTo>
                    <a:pt x="197" y="289"/>
                  </a:lnTo>
                  <a:lnTo>
                    <a:pt x="210" y="284"/>
                  </a:lnTo>
                  <a:lnTo>
                    <a:pt x="223" y="277"/>
                  </a:lnTo>
                  <a:lnTo>
                    <a:pt x="235" y="269"/>
                  </a:lnTo>
                  <a:lnTo>
                    <a:pt x="246" y="260"/>
                  </a:lnTo>
                  <a:lnTo>
                    <a:pt x="257" y="250"/>
                  </a:lnTo>
                  <a:lnTo>
                    <a:pt x="266" y="239"/>
                  </a:lnTo>
                  <a:lnTo>
                    <a:pt x="275" y="228"/>
                  </a:lnTo>
                  <a:lnTo>
                    <a:pt x="282" y="215"/>
                  </a:lnTo>
                  <a:lnTo>
                    <a:pt x="288" y="200"/>
                  </a:lnTo>
                  <a:lnTo>
                    <a:pt x="292" y="186"/>
                  </a:lnTo>
                  <a:lnTo>
                    <a:pt x="292" y="186"/>
                  </a:lnTo>
                  <a:lnTo>
                    <a:pt x="296" y="172"/>
                  </a:lnTo>
                  <a:lnTo>
                    <a:pt x="297" y="157"/>
                  </a:lnTo>
                  <a:lnTo>
                    <a:pt x="297" y="142"/>
                  </a:lnTo>
                  <a:lnTo>
                    <a:pt x="296" y="127"/>
                  </a:lnTo>
                  <a:lnTo>
                    <a:pt x="293" y="113"/>
                  </a:lnTo>
                  <a:lnTo>
                    <a:pt x="289" y="100"/>
                  </a:lnTo>
                  <a:lnTo>
                    <a:pt x="284" y="87"/>
                  </a:lnTo>
                  <a:lnTo>
                    <a:pt x="278" y="74"/>
                  </a:lnTo>
                  <a:lnTo>
                    <a:pt x="270" y="62"/>
                  </a:lnTo>
                  <a:lnTo>
                    <a:pt x="261" y="50"/>
                  </a:lnTo>
                  <a:lnTo>
                    <a:pt x="252" y="40"/>
                  </a:lnTo>
                  <a:lnTo>
                    <a:pt x="240" y="31"/>
                  </a:lnTo>
                  <a:lnTo>
                    <a:pt x="228" y="22"/>
                  </a:lnTo>
                  <a:lnTo>
                    <a:pt x="215" y="15"/>
                  </a:lnTo>
                  <a:lnTo>
                    <a:pt x="202" y="9"/>
                  </a:lnTo>
                  <a:lnTo>
                    <a:pt x="188" y="5"/>
                  </a:lnTo>
                  <a:lnTo>
                    <a:pt x="18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6" name="Freeform 144"/>
            <p:cNvSpPr>
              <a:spLocks/>
            </p:cNvSpPr>
            <p:nvPr userDrawn="1"/>
          </p:nvSpPr>
          <p:spPr bwMode="auto">
            <a:xfrm>
              <a:off x="2762" y="731"/>
              <a:ext cx="236" cy="236"/>
            </a:xfrm>
            <a:custGeom>
              <a:avLst/>
              <a:gdLst>
                <a:gd name="T0" fmla="*/ 448 w 944"/>
                <a:gd name="T1" fmla="*/ 0 h 944"/>
                <a:gd name="T2" fmla="*/ 376 w 944"/>
                <a:gd name="T3" fmla="*/ 9 h 944"/>
                <a:gd name="T4" fmla="*/ 310 w 944"/>
                <a:gd name="T5" fmla="*/ 28 h 944"/>
                <a:gd name="T6" fmla="*/ 247 w 944"/>
                <a:gd name="T7" fmla="*/ 57 h 944"/>
                <a:gd name="T8" fmla="*/ 189 w 944"/>
                <a:gd name="T9" fmla="*/ 93 h 944"/>
                <a:gd name="T10" fmla="*/ 138 w 944"/>
                <a:gd name="T11" fmla="*/ 138 h 944"/>
                <a:gd name="T12" fmla="*/ 93 w 944"/>
                <a:gd name="T13" fmla="*/ 190 h 944"/>
                <a:gd name="T14" fmla="*/ 57 w 944"/>
                <a:gd name="T15" fmla="*/ 247 h 944"/>
                <a:gd name="T16" fmla="*/ 28 w 944"/>
                <a:gd name="T17" fmla="*/ 310 h 944"/>
                <a:gd name="T18" fmla="*/ 9 w 944"/>
                <a:gd name="T19" fmla="*/ 378 h 944"/>
                <a:gd name="T20" fmla="*/ 0 w 944"/>
                <a:gd name="T21" fmla="*/ 448 h 944"/>
                <a:gd name="T22" fmla="*/ 0 w 944"/>
                <a:gd name="T23" fmla="*/ 496 h 944"/>
                <a:gd name="T24" fmla="*/ 9 w 944"/>
                <a:gd name="T25" fmla="*/ 568 h 944"/>
                <a:gd name="T26" fmla="*/ 28 w 944"/>
                <a:gd name="T27" fmla="*/ 634 h 944"/>
                <a:gd name="T28" fmla="*/ 57 w 944"/>
                <a:gd name="T29" fmla="*/ 697 h 944"/>
                <a:gd name="T30" fmla="*/ 93 w 944"/>
                <a:gd name="T31" fmla="*/ 755 h 944"/>
                <a:gd name="T32" fmla="*/ 138 w 944"/>
                <a:gd name="T33" fmla="*/ 806 h 944"/>
                <a:gd name="T34" fmla="*/ 189 w 944"/>
                <a:gd name="T35" fmla="*/ 850 h 944"/>
                <a:gd name="T36" fmla="*/ 247 w 944"/>
                <a:gd name="T37" fmla="*/ 887 h 944"/>
                <a:gd name="T38" fmla="*/ 310 w 944"/>
                <a:gd name="T39" fmla="*/ 916 h 944"/>
                <a:gd name="T40" fmla="*/ 376 w 944"/>
                <a:gd name="T41" fmla="*/ 935 h 944"/>
                <a:gd name="T42" fmla="*/ 448 w 944"/>
                <a:gd name="T43" fmla="*/ 944 h 944"/>
                <a:gd name="T44" fmla="*/ 496 w 944"/>
                <a:gd name="T45" fmla="*/ 944 h 944"/>
                <a:gd name="T46" fmla="*/ 568 w 944"/>
                <a:gd name="T47" fmla="*/ 935 h 944"/>
                <a:gd name="T48" fmla="*/ 634 w 944"/>
                <a:gd name="T49" fmla="*/ 916 h 944"/>
                <a:gd name="T50" fmla="*/ 697 w 944"/>
                <a:gd name="T51" fmla="*/ 887 h 944"/>
                <a:gd name="T52" fmla="*/ 754 w 944"/>
                <a:gd name="T53" fmla="*/ 850 h 944"/>
                <a:gd name="T54" fmla="*/ 806 w 944"/>
                <a:gd name="T55" fmla="*/ 806 h 944"/>
                <a:gd name="T56" fmla="*/ 851 w 944"/>
                <a:gd name="T57" fmla="*/ 755 h 944"/>
                <a:gd name="T58" fmla="*/ 887 w 944"/>
                <a:gd name="T59" fmla="*/ 697 h 944"/>
                <a:gd name="T60" fmla="*/ 916 w 944"/>
                <a:gd name="T61" fmla="*/ 634 h 944"/>
                <a:gd name="T62" fmla="*/ 935 w 944"/>
                <a:gd name="T63" fmla="*/ 568 h 944"/>
                <a:gd name="T64" fmla="*/ 944 w 944"/>
                <a:gd name="T65" fmla="*/ 496 h 944"/>
                <a:gd name="T66" fmla="*/ 944 w 944"/>
                <a:gd name="T67" fmla="*/ 448 h 944"/>
                <a:gd name="T68" fmla="*/ 935 w 944"/>
                <a:gd name="T69" fmla="*/ 378 h 944"/>
                <a:gd name="T70" fmla="*/ 916 w 944"/>
                <a:gd name="T71" fmla="*/ 310 h 944"/>
                <a:gd name="T72" fmla="*/ 887 w 944"/>
                <a:gd name="T73" fmla="*/ 247 h 944"/>
                <a:gd name="T74" fmla="*/ 851 w 944"/>
                <a:gd name="T75" fmla="*/ 190 h 944"/>
                <a:gd name="T76" fmla="*/ 806 w 944"/>
                <a:gd name="T77" fmla="*/ 138 h 944"/>
                <a:gd name="T78" fmla="*/ 754 w 944"/>
                <a:gd name="T79" fmla="*/ 93 h 944"/>
                <a:gd name="T80" fmla="*/ 697 w 944"/>
                <a:gd name="T81" fmla="*/ 57 h 944"/>
                <a:gd name="T82" fmla="*/ 634 w 944"/>
                <a:gd name="T83" fmla="*/ 28 h 944"/>
                <a:gd name="T84" fmla="*/ 568 w 944"/>
                <a:gd name="T85" fmla="*/ 9 h 944"/>
                <a:gd name="T86" fmla="*/ 496 w 944"/>
                <a:gd name="T87"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4" h="944">
                  <a:moveTo>
                    <a:pt x="471" y="0"/>
                  </a:moveTo>
                  <a:lnTo>
                    <a:pt x="471" y="0"/>
                  </a:lnTo>
                  <a:lnTo>
                    <a:pt x="448" y="0"/>
                  </a:lnTo>
                  <a:lnTo>
                    <a:pt x="423" y="2"/>
                  </a:lnTo>
                  <a:lnTo>
                    <a:pt x="400" y="5"/>
                  </a:lnTo>
                  <a:lnTo>
                    <a:pt x="376" y="9"/>
                  </a:lnTo>
                  <a:lnTo>
                    <a:pt x="354" y="14"/>
                  </a:lnTo>
                  <a:lnTo>
                    <a:pt x="332" y="21"/>
                  </a:lnTo>
                  <a:lnTo>
                    <a:pt x="310" y="28"/>
                  </a:lnTo>
                  <a:lnTo>
                    <a:pt x="288" y="36"/>
                  </a:lnTo>
                  <a:lnTo>
                    <a:pt x="267" y="47"/>
                  </a:lnTo>
                  <a:lnTo>
                    <a:pt x="247" y="57"/>
                  </a:lnTo>
                  <a:lnTo>
                    <a:pt x="226" y="67"/>
                  </a:lnTo>
                  <a:lnTo>
                    <a:pt x="208" y="80"/>
                  </a:lnTo>
                  <a:lnTo>
                    <a:pt x="189" y="93"/>
                  </a:lnTo>
                  <a:lnTo>
                    <a:pt x="172" y="108"/>
                  </a:lnTo>
                  <a:lnTo>
                    <a:pt x="155" y="122"/>
                  </a:lnTo>
                  <a:lnTo>
                    <a:pt x="138" y="138"/>
                  </a:lnTo>
                  <a:lnTo>
                    <a:pt x="122" y="155"/>
                  </a:lnTo>
                  <a:lnTo>
                    <a:pt x="108" y="172"/>
                  </a:lnTo>
                  <a:lnTo>
                    <a:pt x="93" y="190"/>
                  </a:lnTo>
                  <a:lnTo>
                    <a:pt x="80" y="208"/>
                  </a:lnTo>
                  <a:lnTo>
                    <a:pt x="67" y="228"/>
                  </a:lnTo>
                  <a:lnTo>
                    <a:pt x="57" y="247"/>
                  </a:lnTo>
                  <a:lnTo>
                    <a:pt x="47" y="267"/>
                  </a:lnTo>
                  <a:lnTo>
                    <a:pt x="36" y="288"/>
                  </a:lnTo>
                  <a:lnTo>
                    <a:pt x="28" y="310"/>
                  </a:lnTo>
                  <a:lnTo>
                    <a:pt x="20" y="332"/>
                  </a:lnTo>
                  <a:lnTo>
                    <a:pt x="14" y="354"/>
                  </a:lnTo>
                  <a:lnTo>
                    <a:pt x="9" y="378"/>
                  </a:lnTo>
                  <a:lnTo>
                    <a:pt x="5" y="400"/>
                  </a:lnTo>
                  <a:lnTo>
                    <a:pt x="2" y="424"/>
                  </a:lnTo>
                  <a:lnTo>
                    <a:pt x="0" y="448"/>
                  </a:lnTo>
                  <a:lnTo>
                    <a:pt x="0" y="473"/>
                  </a:lnTo>
                  <a:lnTo>
                    <a:pt x="0" y="473"/>
                  </a:lnTo>
                  <a:lnTo>
                    <a:pt x="0" y="496"/>
                  </a:lnTo>
                  <a:lnTo>
                    <a:pt x="2" y="521"/>
                  </a:lnTo>
                  <a:lnTo>
                    <a:pt x="5" y="544"/>
                  </a:lnTo>
                  <a:lnTo>
                    <a:pt x="9" y="568"/>
                  </a:lnTo>
                  <a:lnTo>
                    <a:pt x="14" y="590"/>
                  </a:lnTo>
                  <a:lnTo>
                    <a:pt x="20" y="612"/>
                  </a:lnTo>
                  <a:lnTo>
                    <a:pt x="28" y="634"/>
                  </a:lnTo>
                  <a:lnTo>
                    <a:pt x="36" y="656"/>
                  </a:lnTo>
                  <a:lnTo>
                    <a:pt x="47" y="677"/>
                  </a:lnTo>
                  <a:lnTo>
                    <a:pt x="57" y="697"/>
                  </a:lnTo>
                  <a:lnTo>
                    <a:pt x="67" y="718"/>
                  </a:lnTo>
                  <a:lnTo>
                    <a:pt x="80" y="736"/>
                  </a:lnTo>
                  <a:lnTo>
                    <a:pt x="93" y="755"/>
                  </a:lnTo>
                  <a:lnTo>
                    <a:pt x="108" y="772"/>
                  </a:lnTo>
                  <a:lnTo>
                    <a:pt x="122" y="789"/>
                  </a:lnTo>
                  <a:lnTo>
                    <a:pt x="138" y="806"/>
                  </a:lnTo>
                  <a:lnTo>
                    <a:pt x="155" y="822"/>
                  </a:lnTo>
                  <a:lnTo>
                    <a:pt x="172" y="836"/>
                  </a:lnTo>
                  <a:lnTo>
                    <a:pt x="189" y="850"/>
                  </a:lnTo>
                  <a:lnTo>
                    <a:pt x="208" y="863"/>
                  </a:lnTo>
                  <a:lnTo>
                    <a:pt x="226" y="877"/>
                  </a:lnTo>
                  <a:lnTo>
                    <a:pt x="247" y="887"/>
                  </a:lnTo>
                  <a:lnTo>
                    <a:pt x="267" y="897"/>
                  </a:lnTo>
                  <a:lnTo>
                    <a:pt x="288" y="908"/>
                  </a:lnTo>
                  <a:lnTo>
                    <a:pt x="310" y="916"/>
                  </a:lnTo>
                  <a:lnTo>
                    <a:pt x="332" y="923"/>
                  </a:lnTo>
                  <a:lnTo>
                    <a:pt x="354" y="930"/>
                  </a:lnTo>
                  <a:lnTo>
                    <a:pt x="376" y="935"/>
                  </a:lnTo>
                  <a:lnTo>
                    <a:pt x="400" y="939"/>
                  </a:lnTo>
                  <a:lnTo>
                    <a:pt x="423" y="942"/>
                  </a:lnTo>
                  <a:lnTo>
                    <a:pt x="448" y="944"/>
                  </a:lnTo>
                  <a:lnTo>
                    <a:pt x="471" y="944"/>
                  </a:lnTo>
                  <a:lnTo>
                    <a:pt x="471" y="944"/>
                  </a:lnTo>
                  <a:lnTo>
                    <a:pt x="496" y="944"/>
                  </a:lnTo>
                  <a:lnTo>
                    <a:pt x="521" y="942"/>
                  </a:lnTo>
                  <a:lnTo>
                    <a:pt x="544" y="939"/>
                  </a:lnTo>
                  <a:lnTo>
                    <a:pt x="568" y="935"/>
                  </a:lnTo>
                  <a:lnTo>
                    <a:pt x="590" y="930"/>
                  </a:lnTo>
                  <a:lnTo>
                    <a:pt x="612" y="923"/>
                  </a:lnTo>
                  <a:lnTo>
                    <a:pt x="634" y="916"/>
                  </a:lnTo>
                  <a:lnTo>
                    <a:pt x="656" y="908"/>
                  </a:lnTo>
                  <a:lnTo>
                    <a:pt x="677" y="897"/>
                  </a:lnTo>
                  <a:lnTo>
                    <a:pt x="697" y="887"/>
                  </a:lnTo>
                  <a:lnTo>
                    <a:pt x="718" y="877"/>
                  </a:lnTo>
                  <a:lnTo>
                    <a:pt x="736" y="863"/>
                  </a:lnTo>
                  <a:lnTo>
                    <a:pt x="754" y="850"/>
                  </a:lnTo>
                  <a:lnTo>
                    <a:pt x="772" y="836"/>
                  </a:lnTo>
                  <a:lnTo>
                    <a:pt x="789" y="822"/>
                  </a:lnTo>
                  <a:lnTo>
                    <a:pt x="806" y="806"/>
                  </a:lnTo>
                  <a:lnTo>
                    <a:pt x="822" y="789"/>
                  </a:lnTo>
                  <a:lnTo>
                    <a:pt x="836" y="772"/>
                  </a:lnTo>
                  <a:lnTo>
                    <a:pt x="851" y="755"/>
                  </a:lnTo>
                  <a:lnTo>
                    <a:pt x="864" y="736"/>
                  </a:lnTo>
                  <a:lnTo>
                    <a:pt x="877" y="718"/>
                  </a:lnTo>
                  <a:lnTo>
                    <a:pt x="887" y="697"/>
                  </a:lnTo>
                  <a:lnTo>
                    <a:pt x="897" y="677"/>
                  </a:lnTo>
                  <a:lnTo>
                    <a:pt x="908" y="656"/>
                  </a:lnTo>
                  <a:lnTo>
                    <a:pt x="916" y="634"/>
                  </a:lnTo>
                  <a:lnTo>
                    <a:pt x="924" y="612"/>
                  </a:lnTo>
                  <a:lnTo>
                    <a:pt x="930" y="590"/>
                  </a:lnTo>
                  <a:lnTo>
                    <a:pt x="935" y="568"/>
                  </a:lnTo>
                  <a:lnTo>
                    <a:pt x="939" y="544"/>
                  </a:lnTo>
                  <a:lnTo>
                    <a:pt x="942" y="521"/>
                  </a:lnTo>
                  <a:lnTo>
                    <a:pt x="944" y="496"/>
                  </a:lnTo>
                  <a:lnTo>
                    <a:pt x="944" y="473"/>
                  </a:lnTo>
                  <a:lnTo>
                    <a:pt x="944" y="473"/>
                  </a:lnTo>
                  <a:lnTo>
                    <a:pt x="944" y="448"/>
                  </a:lnTo>
                  <a:lnTo>
                    <a:pt x="942" y="424"/>
                  </a:lnTo>
                  <a:lnTo>
                    <a:pt x="939" y="400"/>
                  </a:lnTo>
                  <a:lnTo>
                    <a:pt x="935" y="378"/>
                  </a:lnTo>
                  <a:lnTo>
                    <a:pt x="930" y="354"/>
                  </a:lnTo>
                  <a:lnTo>
                    <a:pt x="924" y="332"/>
                  </a:lnTo>
                  <a:lnTo>
                    <a:pt x="916" y="310"/>
                  </a:lnTo>
                  <a:lnTo>
                    <a:pt x="908" y="288"/>
                  </a:lnTo>
                  <a:lnTo>
                    <a:pt x="897" y="267"/>
                  </a:lnTo>
                  <a:lnTo>
                    <a:pt x="887" y="247"/>
                  </a:lnTo>
                  <a:lnTo>
                    <a:pt x="877" y="228"/>
                  </a:lnTo>
                  <a:lnTo>
                    <a:pt x="864" y="208"/>
                  </a:lnTo>
                  <a:lnTo>
                    <a:pt x="851" y="190"/>
                  </a:lnTo>
                  <a:lnTo>
                    <a:pt x="836" y="172"/>
                  </a:lnTo>
                  <a:lnTo>
                    <a:pt x="822" y="155"/>
                  </a:lnTo>
                  <a:lnTo>
                    <a:pt x="806" y="138"/>
                  </a:lnTo>
                  <a:lnTo>
                    <a:pt x="789" y="122"/>
                  </a:lnTo>
                  <a:lnTo>
                    <a:pt x="772" y="108"/>
                  </a:lnTo>
                  <a:lnTo>
                    <a:pt x="754" y="93"/>
                  </a:lnTo>
                  <a:lnTo>
                    <a:pt x="736" y="80"/>
                  </a:lnTo>
                  <a:lnTo>
                    <a:pt x="718" y="67"/>
                  </a:lnTo>
                  <a:lnTo>
                    <a:pt x="697" y="57"/>
                  </a:lnTo>
                  <a:lnTo>
                    <a:pt x="677" y="47"/>
                  </a:lnTo>
                  <a:lnTo>
                    <a:pt x="656" y="36"/>
                  </a:lnTo>
                  <a:lnTo>
                    <a:pt x="634" y="28"/>
                  </a:lnTo>
                  <a:lnTo>
                    <a:pt x="612" y="21"/>
                  </a:lnTo>
                  <a:lnTo>
                    <a:pt x="590" y="14"/>
                  </a:lnTo>
                  <a:lnTo>
                    <a:pt x="568" y="9"/>
                  </a:lnTo>
                  <a:lnTo>
                    <a:pt x="544" y="5"/>
                  </a:lnTo>
                  <a:lnTo>
                    <a:pt x="521" y="2"/>
                  </a:lnTo>
                  <a:lnTo>
                    <a:pt x="496" y="0"/>
                  </a:lnTo>
                  <a:lnTo>
                    <a:pt x="471" y="0"/>
                  </a:lnTo>
                  <a:lnTo>
                    <a:pt x="4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7" name="Freeform 145"/>
            <p:cNvSpPr>
              <a:spLocks/>
            </p:cNvSpPr>
            <p:nvPr userDrawn="1"/>
          </p:nvSpPr>
          <p:spPr bwMode="auto">
            <a:xfrm>
              <a:off x="2772" y="994"/>
              <a:ext cx="216" cy="216"/>
            </a:xfrm>
            <a:custGeom>
              <a:avLst/>
              <a:gdLst>
                <a:gd name="T0" fmla="*/ 409 w 864"/>
                <a:gd name="T1" fmla="*/ 2 h 864"/>
                <a:gd name="T2" fmla="*/ 345 w 864"/>
                <a:gd name="T3" fmla="*/ 10 h 864"/>
                <a:gd name="T4" fmla="*/ 283 w 864"/>
                <a:gd name="T5" fmla="*/ 26 h 864"/>
                <a:gd name="T6" fmla="*/ 225 w 864"/>
                <a:gd name="T7" fmla="*/ 53 h 864"/>
                <a:gd name="T8" fmla="*/ 173 w 864"/>
                <a:gd name="T9" fmla="*/ 86 h 864"/>
                <a:gd name="T10" fmla="*/ 126 w 864"/>
                <a:gd name="T11" fmla="*/ 127 h 864"/>
                <a:gd name="T12" fmla="*/ 86 w 864"/>
                <a:gd name="T13" fmla="*/ 174 h 864"/>
                <a:gd name="T14" fmla="*/ 52 w 864"/>
                <a:gd name="T15" fmla="*/ 227 h 864"/>
                <a:gd name="T16" fmla="*/ 26 w 864"/>
                <a:gd name="T17" fmla="*/ 284 h 864"/>
                <a:gd name="T18" fmla="*/ 9 w 864"/>
                <a:gd name="T19" fmla="*/ 346 h 864"/>
                <a:gd name="T20" fmla="*/ 0 w 864"/>
                <a:gd name="T21" fmla="*/ 411 h 864"/>
                <a:gd name="T22" fmla="*/ 0 w 864"/>
                <a:gd name="T23" fmla="*/ 455 h 864"/>
                <a:gd name="T24" fmla="*/ 9 w 864"/>
                <a:gd name="T25" fmla="*/ 520 h 864"/>
                <a:gd name="T26" fmla="*/ 26 w 864"/>
                <a:gd name="T27" fmla="*/ 581 h 864"/>
                <a:gd name="T28" fmla="*/ 52 w 864"/>
                <a:gd name="T29" fmla="*/ 639 h 864"/>
                <a:gd name="T30" fmla="*/ 86 w 864"/>
                <a:gd name="T31" fmla="*/ 691 h 864"/>
                <a:gd name="T32" fmla="*/ 126 w 864"/>
                <a:gd name="T33" fmla="*/ 738 h 864"/>
                <a:gd name="T34" fmla="*/ 173 w 864"/>
                <a:gd name="T35" fmla="*/ 778 h 864"/>
                <a:gd name="T36" fmla="*/ 225 w 864"/>
                <a:gd name="T37" fmla="*/ 812 h 864"/>
                <a:gd name="T38" fmla="*/ 283 w 864"/>
                <a:gd name="T39" fmla="*/ 838 h 864"/>
                <a:gd name="T40" fmla="*/ 345 w 864"/>
                <a:gd name="T41" fmla="*/ 856 h 864"/>
                <a:gd name="T42" fmla="*/ 409 w 864"/>
                <a:gd name="T43" fmla="*/ 864 h 864"/>
                <a:gd name="T44" fmla="*/ 455 w 864"/>
                <a:gd name="T45" fmla="*/ 864 h 864"/>
                <a:gd name="T46" fmla="*/ 519 w 864"/>
                <a:gd name="T47" fmla="*/ 856 h 864"/>
                <a:gd name="T48" fmla="*/ 580 w 864"/>
                <a:gd name="T49" fmla="*/ 838 h 864"/>
                <a:gd name="T50" fmla="*/ 639 w 864"/>
                <a:gd name="T51" fmla="*/ 812 h 864"/>
                <a:gd name="T52" fmla="*/ 691 w 864"/>
                <a:gd name="T53" fmla="*/ 778 h 864"/>
                <a:gd name="T54" fmla="*/ 738 w 864"/>
                <a:gd name="T55" fmla="*/ 738 h 864"/>
                <a:gd name="T56" fmla="*/ 778 w 864"/>
                <a:gd name="T57" fmla="*/ 691 h 864"/>
                <a:gd name="T58" fmla="*/ 812 w 864"/>
                <a:gd name="T59" fmla="*/ 639 h 864"/>
                <a:gd name="T60" fmla="*/ 838 w 864"/>
                <a:gd name="T61" fmla="*/ 581 h 864"/>
                <a:gd name="T62" fmla="*/ 855 w 864"/>
                <a:gd name="T63" fmla="*/ 520 h 864"/>
                <a:gd name="T64" fmla="*/ 864 w 864"/>
                <a:gd name="T65" fmla="*/ 455 h 864"/>
                <a:gd name="T66" fmla="*/ 864 w 864"/>
                <a:gd name="T67" fmla="*/ 411 h 864"/>
                <a:gd name="T68" fmla="*/ 855 w 864"/>
                <a:gd name="T69" fmla="*/ 346 h 864"/>
                <a:gd name="T70" fmla="*/ 838 w 864"/>
                <a:gd name="T71" fmla="*/ 284 h 864"/>
                <a:gd name="T72" fmla="*/ 812 w 864"/>
                <a:gd name="T73" fmla="*/ 227 h 864"/>
                <a:gd name="T74" fmla="*/ 778 w 864"/>
                <a:gd name="T75" fmla="*/ 174 h 864"/>
                <a:gd name="T76" fmla="*/ 738 w 864"/>
                <a:gd name="T77" fmla="*/ 127 h 864"/>
                <a:gd name="T78" fmla="*/ 691 w 864"/>
                <a:gd name="T79" fmla="*/ 86 h 864"/>
                <a:gd name="T80" fmla="*/ 639 w 864"/>
                <a:gd name="T81" fmla="*/ 53 h 864"/>
                <a:gd name="T82" fmla="*/ 580 w 864"/>
                <a:gd name="T83" fmla="*/ 26 h 864"/>
                <a:gd name="T84" fmla="*/ 519 w 864"/>
                <a:gd name="T85" fmla="*/ 10 h 864"/>
                <a:gd name="T86" fmla="*/ 455 w 864"/>
                <a:gd name="T87" fmla="*/ 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864">
                  <a:moveTo>
                    <a:pt x="431" y="0"/>
                  </a:moveTo>
                  <a:lnTo>
                    <a:pt x="431" y="0"/>
                  </a:lnTo>
                  <a:lnTo>
                    <a:pt x="409" y="2"/>
                  </a:lnTo>
                  <a:lnTo>
                    <a:pt x="388" y="3"/>
                  </a:lnTo>
                  <a:lnTo>
                    <a:pt x="366" y="6"/>
                  </a:lnTo>
                  <a:lnTo>
                    <a:pt x="345" y="10"/>
                  </a:lnTo>
                  <a:lnTo>
                    <a:pt x="324" y="15"/>
                  </a:lnTo>
                  <a:lnTo>
                    <a:pt x="304" y="20"/>
                  </a:lnTo>
                  <a:lnTo>
                    <a:pt x="283" y="26"/>
                  </a:lnTo>
                  <a:lnTo>
                    <a:pt x="263" y="34"/>
                  </a:lnTo>
                  <a:lnTo>
                    <a:pt x="245" y="43"/>
                  </a:lnTo>
                  <a:lnTo>
                    <a:pt x="225" y="53"/>
                  </a:lnTo>
                  <a:lnTo>
                    <a:pt x="209" y="63"/>
                  </a:lnTo>
                  <a:lnTo>
                    <a:pt x="190" y="75"/>
                  </a:lnTo>
                  <a:lnTo>
                    <a:pt x="173" y="86"/>
                  </a:lnTo>
                  <a:lnTo>
                    <a:pt x="158" y="99"/>
                  </a:lnTo>
                  <a:lnTo>
                    <a:pt x="142" y="112"/>
                  </a:lnTo>
                  <a:lnTo>
                    <a:pt x="126" y="127"/>
                  </a:lnTo>
                  <a:lnTo>
                    <a:pt x="112" y="142"/>
                  </a:lnTo>
                  <a:lnTo>
                    <a:pt x="99" y="158"/>
                  </a:lnTo>
                  <a:lnTo>
                    <a:pt x="86" y="174"/>
                  </a:lnTo>
                  <a:lnTo>
                    <a:pt x="74" y="191"/>
                  </a:lnTo>
                  <a:lnTo>
                    <a:pt x="63" y="209"/>
                  </a:lnTo>
                  <a:lnTo>
                    <a:pt x="52" y="227"/>
                  </a:lnTo>
                  <a:lnTo>
                    <a:pt x="43" y="245"/>
                  </a:lnTo>
                  <a:lnTo>
                    <a:pt x="34" y="265"/>
                  </a:lnTo>
                  <a:lnTo>
                    <a:pt x="26" y="284"/>
                  </a:lnTo>
                  <a:lnTo>
                    <a:pt x="20" y="304"/>
                  </a:lnTo>
                  <a:lnTo>
                    <a:pt x="13" y="325"/>
                  </a:lnTo>
                  <a:lnTo>
                    <a:pt x="9" y="346"/>
                  </a:lnTo>
                  <a:lnTo>
                    <a:pt x="5" y="367"/>
                  </a:lnTo>
                  <a:lnTo>
                    <a:pt x="3" y="389"/>
                  </a:lnTo>
                  <a:lnTo>
                    <a:pt x="0" y="411"/>
                  </a:lnTo>
                  <a:lnTo>
                    <a:pt x="0" y="433"/>
                  </a:lnTo>
                  <a:lnTo>
                    <a:pt x="0" y="433"/>
                  </a:lnTo>
                  <a:lnTo>
                    <a:pt x="0" y="455"/>
                  </a:lnTo>
                  <a:lnTo>
                    <a:pt x="3" y="477"/>
                  </a:lnTo>
                  <a:lnTo>
                    <a:pt x="5" y="498"/>
                  </a:lnTo>
                  <a:lnTo>
                    <a:pt x="9" y="520"/>
                  </a:lnTo>
                  <a:lnTo>
                    <a:pt x="13" y="541"/>
                  </a:lnTo>
                  <a:lnTo>
                    <a:pt x="20" y="561"/>
                  </a:lnTo>
                  <a:lnTo>
                    <a:pt x="26" y="581"/>
                  </a:lnTo>
                  <a:lnTo>
                    <a:pt x="34" y="601"/>
                  </a:lnTo>
                  <a:lnTo>
                    <a:pt x="43" y="619"/>
                  </a:lnTo>
                  <a:lnTo>
                    <a:pt x="52" y="639"/>
                  </a:lnTo>
                  <a:lnTo>
                    <a:pt x="63" y="657"/>
                  </a:lnTo>
                  <a:lnTo>
                    <a:pt x="74" y="674"/>
                  </a:lnTo>
                  <a:lnTo>
                    <a:pt x="86" y="691"/>
                  </a:lnTo>
                  <a:lnTo>
                    <a:pt x="99" y="708"/>
                  </a:lnTo>
                  <a:lnTo>
                    <a:pt x="112" y="723"/>
                  </a:lnTo>
                  <a:lnTo>
                    <a:pt x="126" y="738"/>
                  </a:lnTo>
                  <a:lnTo>
                    <a:pt x="142" y="752"/>
                  </a:lnTo>
                  <a:lnTo>
                    <a:pt x="158" y="766"/>
                  </a:lnTo>
                  <a:lnTo>
                    <a:pt x="173" y="778"/>
                  </a:lnTo>
                  <a:lnTo>
                    <a:pt x="190" y="791"/>
                  </a:lnTo>
                  <a:lnTo>
                    <a:pt x="209" y="802"/>
                  </a:lnTo>
                  <a:lnTo>
                    <a:pt x="225" y="812"/>
                  </a:lnTo>
                  <a:lnTo>
                    <a:pt x="245" y="823"/>
                  </a:lnTo>
                  <a:lnTo>
                    <a:pt x="263" y="830"/>
                  </a:lnTo>
                  <a:lnTo>
                    <a:pt x="283" y="838"/>
                  </a:lnTo>
                  <a:lnTo>
                    <a:pt x="304" y="845"/>
                  </a:lnTo>
                  <a:lnTo>
                    <a:pt x="324" y="851"/>
                  </a:lnTo>
                  <a:lnTo>
                    <a:pt x="345" y="856"/>
                  </a:lnTo>
                  <a:lnTo>
                    <a:pt x="366" y="860"/>
                  </a:lnTo>
                  <a:lnTo>
                    <a:pt x="388" y="863"/>
                  </a:lnTo>
                  <a:lnTo>
                    <a:pt x="409" y="864"/>
                  </a:lnTo>
                  <a:lnTo>
                    <a:pt x="431" y="864"/>
                  </a:lnTo>
                  <a:lnTo>
                    <a:pt x="431" y="864"/>
                  </a:lnTo>
                  <a:lnTo>
                    <a:pt x="455" y="864"/>
                  </a:lnTo>
                  <a:lnTo>
                    <a:pt x="476" y="863"/>
                  </a:lnTo>
                  <a:lnTo>
                    <a:pt x="498" y="860"/>
                  </a:lnTo>
                  <a:lnTo>
                    <a:pt x="519" y="856"/>
                  </a:lnTo>
                  <a:lnTo>
                    <a:pt x="540" y="851"/>
                  </a:lnTo>
                  <a:lnTo>
                    <a:pt x="560" y="845"/>
                  </a:lnTo>
                  <a:lnTo>
                    <a:pt x="580" y="838"/>
                  </a:lnTo>
                  <a:lnTo>
                    <a:pt x="601" y="830"/>
                  </a:lnTo>
                  <a:lnTo>
                    <a:pt x="619" y="823"/>
                  </a:lnTo>
                  <a:lnTo>
                    <a:pt x="639" y="812"/>
                  </a:lnTo>
                  <a:lnTo>
                    <a:pt x="655" y="802"/>
                  </a:lnTo>
                  <a:lnTo>
                    <a:pt x="674" y="791"/>
                  </a:lnTo>
                  <a:lnTo>
                    <a:pt x="691" y="778"/>
                  </a:lnTo>
                  <a:lnTo>
                    <a:pt x="706" y="766"/>
                  </a:lnTo>
                  <a:lnTo>
                    <a:pt x="722" y="752"/>
                  </a:lnTo>
                  <a:lnTo>
                    <a:pt x="738" y="738"/>
                  </a:lnTo>
                  <a:lnTo>
                    <a:pt x="752" y="723"/>
                  </a:lnTo>
                  <a:lnTo>
                    <a:pt x="765" y="708"/>
                  </a:lnTo>
                  <a:lnTo>
                    <a:pt x="778" y="691"/>
                  </a:lnTo>
                  <a:lnTo>
                    <a:pt x="790" y="674"/>
                  </a:lnTo>
                  <a:lnTo>
                    <a:pt x="801" y="657"/>
                  </a:lnTo>
                  <a:lnTo>
                    <a:pt x="812" y="639"/>
                  </a:lnTo>
                  <a:lnTo>
                    <a:pt x="821" y="619"/>
                  </a:lnTo>
                  <a:lnTo>
                    <a:pt x="830" y="601"/>
                  </a:lnTo>
                  <a:lnTo>
                    <a:pt x="838" y="581"/>
                  </a:lnTo>
                  <a:lnTo>
                    <a:pt x="844" y="561"/>
                  </a:lnTo>
                  <a:lnTo>
                    <a:pt x="851" y="541"/>
                  </a:lnTo>
                  <a:lnTo>
                    <a:pt x="855" y="520"/>
                  </a:lnTo>
                  <a:lnTo>
                    <a:pt x="859" y="498"/>
                  </a:lnTo>
                  <a:lnTo>
                    <a:pt x="861" y="477"/>
                  </a:lnTo>
                  <a:lnTo>
                    <a:pt x="864" y="455"/>
                  </a:lnTo>
                  <a:lnTo>
                    <a:pt x="864" y="433"/>
                  </a:lnTo>
                  <a:lnTo>
                    <a:pt x="864" y="433"/>
                  </a:lnTo>
                  <a:lnTo>
                    <a:pt x="864" y="411"/>
                  </a:lnTo>
                  <a:lnTo>
                    <a:pt x="861" y="389"/>
                  </a:lnTo>
                  <a:lnTo>
                    <a:pt x="859" y="367"/>
                  </a:lnTo>
                  <a:lnTo>
                    <a:pt x="855" y="346"/>
                  </a:lnTo>
                  <a:lnTo>
                    <a:pt x="851" y="325"/>
                  </a:lnTo>
                  <a:lnTo>
                    <a:pt x="844" y="304"/>
                  </a:lnTo>
                  <a:lnTo>
                    <a:pt x="838" y="284"/>
                  </a:lnTo>
                  <a:lnTo>
                    <a:pt x="830" y="265"/>
                  </a:lnTo>
                  <a:lnTo>
                    <a:pt x="821" y="245"/>
                  </a:lnTo>
                  <a:lnTo>
                    <a:pt x="812" y="227"/>
                  </a:lnTo>
                  <a:lnTo>
                    <a:pt x="801" y="209"/>
                  </a:lnTo>
                  <a:lnTo>
                    <a:pt x="790" y="191"/>
                  </a:lnTo>
                  <a:lnTo>
                    <a:pt x="778" y="174"/>
                  </a:lnTo>
                  <a:lnTo>
                    <a:pt x="765" y="158"/>
                  </a:lnTo>
                  <a:lnTo>
                    <a:pt x="752" y="142"/>
                  </a:lnTo>
                  <a:lnTo>
                    <a:pt x="738" y="127"/>
                  </a:lnTo>
                  <a:lnTo>
                    <a:pt x="722" y="112"/>
                  </a:lnTo>
                  <a:lnTo>
                    <a:pt x="706" y="99"/>
                  </a:lnTo>
                  <a:lnTo>
                    <a:pt x="691" y="86"/>
                  </a:lnTo>
                  <a:lnTo>
                    <a:pt x="674" y="75"/>
                  </a:lnTo>
                  <a:lnTo>
                    <a:pt x="655" y="63"/>
                  </a:lnTo>
                  <a:lnTo>
                    <a:pt x="639" y="53"/>
                  </a:lnTo>
                  <a:lnTo>
                    <a:pt x="619" y="43"/>
                  </a:lnTo>
                  <a:lnTo>
                    <a:pt x="601" y="34"/>
                  </a:lnTo>
                  <a:lnTo>
                    <a:pt x="580" y="26"/>
                  </a:lnTo>
                  <a:lnTo>
                    <a:pt x="560" y="20"/>
                  </a:lnTo>
                  <a:lnTo>
                    <a:pt x="540" y="15"/>
                  </a:lnTo>
                  <a:lnTo>
                    <a:pt x="519" y="10"/>
                  </a:lnTo>
                  <a:lnTo>
                    <a:pt x="498" y="6"/>
                  </a:lnTo>
                  <a:lnTo>
                    <a:pt x="476" y="3"/>
                  </a:lnTo>
                  <a:lnTo>
                    <a:pt x="455" y="2"/>
                  </a:lnTo>
                  <a:lnTo>
                    <a:pt x="431" y="0"/>
                  </a:lnTo>
                  <a:lnTo>
                    <a:pt x="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8" name="Freeform 146"/>
            <p:cNvSpPr>
              <a:spLocks/>
            </p:cNvSpPr>
            <p:nvPr userDrawn="1"/>
          </p:nvSpPr>
          <p:spPr bwMode="auto">
            <a:xfrm>
              <a:off x="2782" y="1257"/>
              <a:ext cx="196" cy="196"/>
            </a:xfrm>
            <a:custGeom>
              <a:avLst/>
              <a:gdLst>
                <a:gd name="T0" fmla="*/ 372 w 784"/>
                <a:gd name="T1" fmla="*/ 1 h 783"/>
                <a:gd name="T2" fmla="*/ 313 w 784"/>
                <a:gd name="T3" fmla="*/ 8 h 783"/>
                <a:gd name="T4" fmla="*/ 257 w 784"/>
                <a:gd name="T5" fmla="*/ 25 h 783"/>
                <a:gd name="T6" fmla="*/ 205 w 784"/>
                <a:gd name="T7" fmla="*/ 48 h 783"/>
                <a:gd name="T8" fmla="*/ 158 w 784"/>
                <a:gd name="T9" fmla="*/ 78 h 783"/>
                <a:gd name="T10" fmla="*/ 115 w 784"/>
                <a:gd name="T11" fmla="*/ 115 h 783"/>
                <a:gd name="T12" fmla="*/ 79 w 784"/>
                <a:gd name="T13" fmla="*/ 158 h 783"/>
                <a:gd name="T14" fmla="*/ 47 w 784"/>
                <a:gd name="T15" fmla="*/ 206 h 783"/>
                <a:gd name="T16" fmla="*/ 24 w 784"/>
                <a:gd name="T17" fmla="*/ 258 h 783"/>
                <a:gd name="T18" fmla="*/ 8 w 784"/>
                <a:gd name="T19" fmla="*/ 313 h 783"/>
                <a:gd name="T20" fmla="*/ 0 w 784"/>
                <a:gd name="T21" fmla="*/ 371 h 783"/>
                <a:gd name="T22" fmla="*/ 0 w 784"/>
                <a:gd name="T23" fmla="*/ 412 h 783"/>
                <a:gd name="T24" fmla="*/ 8 w 784"/>
                <a:gd name="T25" fmla="*/ 470 h 783"/>
                <a:gd name="T26" fmla="*/ 24 w 784"/>
                <a:gd name="T27" fmla="*/ 526 h 783"/>
                <a:gd name="T28" fmla="*/ 47 w 784"/>
                <a:gd name="T29" fmla="*/ 579 h 783"/>
                <a:gd name="T30" fmla="*/ 79 w 784"/>
                <a:gd name="T31" fmla="*/ 627 h 783"/>
                <a:gd name="T32" fmla="*/ 115 w 784"/>
                <a:gd name="T33" fmla="*/ 668 h 783"/>
                <a:gd name="T34" fmla="*/ 158 w 784"/>
                <a:gd name="T35" fmla="*/ 706 h 783"/>
                <a:gd name="T36" fmla="*/ 205 w 784"/>
                <a:gd name="T37" fmla="*/ 736 h 783"/>
                <a:gd name="T38" fmla="*/ 257 w 784"/>
                <a:gd name="T39" fmla="*/ 760 h 783"/>
                <a:gd name="T40" fmla="*/ 313 w 784"/>
                <a:gd name="T41" fmla="*/ 775 h 783"/>
                <a:gd name="T42" fmla="*/ 372 w 784"/>
                <a:gd name="T43" fmla="*/ 783 h 783"/>
                <a:gd name="T44" fmla="*/ 412 w 784"/>
                <a:gd name="T45" fmla="*/ 783 h 783"/>
                <a:gd name="T46" fmla="*/ 471 w 784"/>
                <a:gd name="T47" fmla="*/ 775 h 783"/>
                <a:gd name="T48" fmla="*/ 527 w 784"/>
                <a:gd name="T49" fmla="*/ 760 h 783"/>
                <a:gd name="T50" fmla="*/ 579 w 784"/>
                <a:gd name="T51" fmla="*/ 736 h 783"/>
                <a:gd name="T52" fmla="*/ 626 w 784"/>
                <a:gd name="T53" fmla="*/ 706 h 783"/>
                <a:gd name="T54" fmla="*/ 669 w 784"/>
                <a:gd name="T55" fmla="*/ 668 h 783"/>
                <a:gd name="T56" fmla="*/ 705 w 784"/>
                <a:gd name="T57" fmla="*/ 627 h 783"/>
                <a:gd name="T58" fmla="*/ 737 w 784"/>
                <a:gd name="T59" fmla="*/ 579 h 783"/>
                <a:gd name="T60" fmla="*/ 760 w 784"/>
                <a:gd name="T61" fmla="*/ 526 h 783"/>
                <a:gd name="T62" fmla="*/ 776 w 784"/>
                <a:gd name="T63" fmla="*/ 470 h 783"/>
                <a:gd name="T64" fmla="*/ 784 w 784"/>
                <a:gd name="T65" fmla="*/ 412 h 783"/>
                <a:gd name="T66" fmla="*/ 784 w 784"/>
                <a:gd name="T67" fmla="*/ 371 h 783"/>
                <a:gd name="T68" fmla="*/ 776 w 784"/>
                <a:gd name="T69" fmla="*/ 313 h 783"/>
                <a:gd name="T70" fmla="*/ 760 w 784"/>
                <a:gd name="T71" fmla="*/ 258 h 783"/>
                <a:gd name="T72" fmla="*/ 737 w 784"/>
                <a:gd name="T73" fmla="*/ 206 h 783"/>
                <a:gd name="T74" fmla="*/ 705 w 784"/>
                <a:gd name="T75" fmla="*/ 158 h 783"/>
                <a:gd name="T76" fmla="*/ 669 w 784"/>
                <a:gd name="T77" fmla="*/ 115 h 783"/>
                <a:gd name="T78" fmla="*/ 626 w 784"/>
                <a:gd name="T79" fmla="*/ 78 h 783"/>
                <a:gd name="T80" fmla="*/ 579 w 784"/>
                <a:gd name="T81" fmla="*/ 48 h 783"/>
                <a:gd name="T82" fmla="*/ 527 w 784"/>
                <a:gd name="T83" fmla="*/ 25 h 783"/>
                <a:gd name="T84" fmla="*/ 471 w 784"/>
                <a:gd name="T85" fmla="*/ 8 h 783"/>
                <a:gd name="T86" fmla="*/ 412 w 784"/>
                <a:gd name="T87" fmla="*/ 1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4" h="783">
                  <a:moveTo>
                    <a:pt x="391" y="0"/>
                  </a:moveTo>
                  <a:lnTo>
                    <a:pt x="391" y="0"/>
                  </a:lnTo>
                  <a:lnTo>
                    <a:pt x="372" y="1"/>
                  </a:lnTo>
                  <a:lnTo>
                    <a:pt x="352" y="3"/>
                  </a:lnTo>
                  <a:lnTo>
                    <a:pt x="333" y="5"/>
                  </a:lnTo>
                  <a:lnTo>
                    <a:pt x="313" y="8"/>
                  </a:lnTo>
                  <a:lnTo>
                    <a:pt x="294" y="13"/>
                  </a:lnTo>
                  <a:lnTo>
                    <a:pt x="275" y="18"/>
                  </a:lnTo>
                  <a:lnTo>
                    <a:pt x="257" y="25"/>
                  </a:lnTo>
                  <a:lnTo>
                    <a:pt x="240" y="31"/>
                  </a:lnTo>
                  <a:lnTo>
                    <a:pt x="222" y="39"/>
                  </a:lnTo>
                  <a:lnTo>
                    <a:pt x="205" y="48"/>
                  </a:lnTo>
                  <a:lnTo>
                    <a:pt x="189" y="57"/>
                  </a:lnTo>
                  <a:lnTo>
                    <a:pt x="172" y="68"/>
                  </a:lnTo>
                  <a:lnTo>
                    <a:pt x="158" y="78"/>
                  </a:lnTo>
                  <a:lnTo>
                    <a:pt x="142" y="90"/>
                  </a:lnTo>
                  <a:lnTo>
                    <a:pt x="128" y="102"/>
                  </a:lnTo>
                  <a:lnTo>
                    <a:pt x="115" y="115"/>
                  </a:lnTo>
                  <a:lnTo>
                    <a:pt x="102" y="129"/>
                  </a:lnTo>
                  <a:lnTo>
                    <a:pt x="90" y="143"/>
                  </a:lnTo>
                  <a:lnTo>
                    <a:pt x="79" y="158"/>
                  </a:lnTo>
                  <a:lnTo>
                    <a:pt x="67" y="173"/>
                  </a:lnTo>
                  <a:lnTo>
                    <a:pt x="56" y="189"/>
                  </a:lnTo>
                  <a:lnTo>
                    <a:pt x="47" y="206"/>
                  </a:lnTo>
                  <a:lnTo>
                    <a:pt x="40" y="223"/>
                  </a:lnTo>
                  <a:lnTo>
                    <a:pt x="32" y="240"/>
                  </a:lnTo>
                  <a:lnTo>
                    <a:pt x="24" y="258"/>
                  </a:lnTo>
                  <a:lnTo>
                    <a:pt x="17" y="276"/>
                  </a:lnTo>
                  <a:lnTo>
                    <a:pt x="12" y="295"/>
                  </a:lnTo>
                  <a:lnTo>
                    <a:pt x="8" y="313"/>
                  </a:lnTo>
                  <a:lnTo>
                    <a:pt x="4" y="332"/>
                  </a:lnTo>
                  <a:lnTo>
                    <a:pt x="3" y="352"/>
                  </a:lnTo>
                  <a:lnTo>
                    <a:pt x="0" y="371"/>
                  </a:lnTo>
                  <a:lnTo>
                    <a:pt x="0" y="392"/>
                  </a:lnTo>
                  <a:lnTo>
                    <a:pt x="0" y="392"/>
                  </a:lnTo>
                  <a:lnTo>
                    <a:pt x="0" y="412"/>
                  </a:lnTo>
                  <a:lnTo>
                    <a:pt x="3" y="433"/>
                  </a:lnTo>
                  <a:lnTo>
                    <a:pt x="4" y="452"/>
                  </a:lnTo>
                  <a:lnTo>
                    <a:pt x="8" y="470"/>
                  </a:lnTo>
                  <a:lnTo>
                    <a:pt x="12" y="490"/>
                  </a:lnTo>
                  <a:lnTo>
                    <a:pt x="17" y="508"/>
                  </a:lnTo>
                  <a:lnTo>
                    <a:pt x="24" y="526"/>
                  </a:lnTo>
                  <a:lnTo>
                    <a:pt x="32" y="545"/>
                  </a:lnTo>
                  <a:lnTo>
                    <a:pt x="40" y="562"/>
                  </a:lnTo>
                  <a:lnTo>
                    <a:pt x="47" y="579"/>
                  </a:lnTo>
                  <a:lnTo>
                    <a:pt x="56" y="596"/>
                  </a:lnTo>
                  <a:lnTo>
                    <a:pt x="67" y="611"/>
                  </a:lnTo>
                  <a:lnTo>
                    <a:pt x="79" y="627"/>
                  </a:lnTo>
                  <a:lnTo>
                    <a:pt x="90" y="641"/>
                  </a:lnTo>
                  <a:lnTo>
                    <a:pt x="102" y="655"/>
                  </a:lnTo>
                  <a:lnTo>
                    <a:pt x="115" y="668"/>
                  </a:lnTo>
                  <a:lnTo>
                    <a:pt x="128" y="681"/>
                  </a:lnTo>
                  <a:lnTo>
                    <a:pt x="142" y="695"/>
                  </a:lnTo>
                  <a:lnTo>
                    <a:pt x="158" y="706"/>
                  </a:lnTo>
                  <a:lnTo>
                    <a:pt x="172" y="717"/>
                  </a:lnTo>
                  <a:lnTo>
                    <a:pt x="189" y="727"/>
                  </a:lnTo>
                  <a:lnTo>
                    <a:pt x="205" y="736"/>
                  </a:lnTo>
                  <a:lnTo>
                    <a:pt x="222" y="745"/>
                  </a:lnTo>
                  <a:lnTo>
                    <a:pt x="240" y="753"/>
                  </a:lnTo>
                  <a:lnTo>
                    <a:pt x="257" y="760"/>
                  </a:lnTo>
                  <a:lnTo>
                    <a:pt x="275" y="766"/>
                  </a:lnTo>
                  <a:lnTo>
                    <a:pt x="294" y="771"/>
                  </a:lnTo>
                  <a:lnTo>
                    <a:pt x="313" y="775"/>
                  </a:lnTo>
                  <a:lnTo>
                    <a:pt x="333" y="779"/>
                  </a:lnTo>
                  <a:lnTo>
                    <a:pt x="352" y="782"/>
                  </a:lnTo>
                  <a:lnTo>
                    <a:pt x="372" y="783"/>
                  </a:lnTo>
                  <a:lnTo>
                    <a:pt x="391" y="783"/>
                  </a:lnTo>
                  <a:lnTo>
                    <a:pt x="391" y="783"/>
                  </a:lnTo>
                  <a:lnTo>
                    <a:pt x="412" y="783"/>
                  </a:lnTo>
                  <a:lnTo>
                    <a:pt x="432" y="782"/>
                  </a:lnTo>
                  <a:lnTo>
                    <a:pt x="451" y="779"/>
                  </a:lnTo>
                  <a:lnTo>
                    <a:pt x="471" y="775"/>
                  </a:lnTo>
                  <a:lnTo>
                    <a:pt x="490" y="771"/>
                  </a:lnTo>
                  <a:lnTo>
                    <a:pt x="509" y="766"/>
                  </a:lnTo>
                  <a:lnTo>
                    <a:pt x="527" y="760"/>
                  </a:lnTo>
                  <a:lnTo>
                    <a:pt x="544" y="753"/>
                  </a:lnTo>
                  <a:lnTo>
                    <a:pt x="562" y="745"/>
                  </a:lnTo>
                  <a:lnTo>
                    <a:pt x="579" y="736"/>
                  </a:lnTo>
                  <a:lnTo>
                    <a:pt x="595" y="727"/>
                  </a:lnTo>
                  <a:lnTo>
                    <a:pt x="610" y="717"/>
                  </a:lnTo>
                  <a:lnTo>
                    <a:pt x="626" y="706"/>
                  </a:lnTo>
                  <a:lnTo>
                    <a:pt x="642" y="695"/>
                  </a:lnTo>
                  <a:lnTo>
                    <a:pt x="656" y="681"/>
                  </a:lnTo>
                  <a:lnTo>
                    <a:pt x="669" y="668"/>
                  </a:lnTo>
                  <a:lnTo>
                    <a:pt x="682" y="655"/>
                  </a:lnTo>
                  <a:lnTo>
                    <a:pt x="694" y="641"/>
                  </a:lnTo>
                  <a:lnTo>
                    <a:pt x="705" y="627"/>
                  </a:lnTo>
                  <a:lnTo>
                    <a:pt x="717" y="611"/>
                  </a:lnTo>
                  <a:lnTo>
                    <a:pt x="726" y="596"/>
                  </a:lnTo>
                  <a:lnTo>
                    <a:pt x="737" y="579"/>
                  </a:lnTo>
                  <a:lnTo>
                    <a:pt x="744" y="562"/>
                  </a:lnTo>
                  <a:lnTo>
                    <a:pt x="752" y="545"/>
                  </a:lnTo>
                  <a:lnTo>
                    <a:pt x="760" y="526"/>
                  </a:lnTo>
                  <a:lnTo>
                    <a:pt x="765" y="508"/>
                  </a:lnTo>
                  <a:lnTo>
                    <a:pt x="772" y="490"/>
                  </a:lnTo>
                  <a:lnTo>
                    <a:pt x="776" y="470"/>
                  </a:lnTo>
                  <a:lnTo>
                    <a:pt x="780" y="452"/>
                  </a:lnTo>
                  <a:lnTo>
                    <a:pt x="781" y="433"/>
                  </a:lnTo>
                  <a:lnTo>
                    <a:pt x="784" y="412"/>
                  </a:lnTo>
                  <a:lnTo>
                    <a:pt x="784" y="392"/>
                  </a:lnTo>
                  <a:lnTo>
                    <a:pt x="784" y="392"/>
                  </a:lnTo>
                  <a:lnTo>
                    <a:pt x="784" y="371"/>
                  </a:lnTo>
                  <a:lnTo>
                    <a:pt x="781" y="352"/>
                  </a:lnTo>
                  <a:lnTo>
                    <a:pt x="780" y="332"/>
                  </a:lnTo>
                  <a:lnTo>
                    <a:pt x="776" y="313"/>
                  </a:lnTo>
                  <a:lnTo>
                    <a:pt x="772" y="295"/>
                  </a:lnTo>
                  <a:lnTo>
                    <a:pt x="765" y="276"/>
                  </a:lnTo>
                  <a:lnTo>
                    <a:pt x="760" y="258"/>
                  </a:lnTo>
                  <a:lnTo>
                    <a:pt x="752" y="240"/>
                  </a:lnTo>
                  <a:lnTo>
                    <a:pt x="744" y="223"/>
                  </a:lnTo>
                  <a:lnTo>
                    <a:pt x="737" y="206"/>
                  </a:lnTo>
                  <a:lnTo>
                    <a:pt x="726" y="189"/>
                  </a:lnTo>
                  <a:lnTo>
                    <a:pt x="717" y="173"/>
                  </a:lnTo>
                  <a:lnTo>
                    <a:pt x="705" y="158"/>
                  </a:lnTo>
                  <a:lnTo>
                    <a:pt x="694" y="143"/>
                  </a:lnTo>
                  <a:lnTo>
                    <a:pt x="682" y="129"/>
                  </a:lnTo>
                  <a:lnTo>
                    <a:pt x="669" y="115"/>
                  </a:lnTo>
                  <a:lnTo>
                    <a:pt x="656" y="102"/>
                  </a:lnTo>
                  <a:lnTo>
                    <a:pt x="642" y="90"/>
                  </a:lnTo>
                  <a:lnTo>
                    <a:pt x="626" y="78"/>
                  </a:lnTo>
                  <a:lnTo>
                    <a:pt x="610" y="68"/>
                  </a:lnTo>
                  <a:lnTo>
                    <a:pt x="595" y="57"/>
                  </a:lnTo>
                  <a:lnTo>
                    <a:pt x="579" y="48"/>
                  </a:lnTo>
                  <a:lnTo>
                    <a:pt x="562" y="39"/>
                  </a:lnTo>
                  <a:lnTo>
                    <a:pt x="544" y="31"/>
                  </a:lnTo>
                  <a:lnTo>
                    <a:pt x="527" y="25"/>
                  </a:lnTo>
                  <a:lnTo>
                    <a:pt x="509" y="18"/>
                  </a:lnTo>
                  <a:lnTo>
                    <a:pt x="490" y="13"/>
                  </a:lnTo>
                  <a:lnTo>
                    <a:pt x="471" y="8"/>
                  </a:lnTo>
                  <a:lnTo>
                    <a:pt x="451" y="5"/>
                  </a:lnTo>
                  <a:lnTo>
                    <a:pt x="432" y="3"/>
                  </a:lnTo>
                  <a:lnTo>
                    <a:pt x="412" y="1"/>
                  </a:lnTo>
                  <a:lnTo>
                    <a:pt x="391" y="0"/>
                  </a:lnTo>
                  <a:lnTo>
                    <a:pt x="3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59" name="Freeform 147"/>
            <p:cNvSpPr>
              <a:spLocks/>
            </p:cNvSpPr>
            <p:nvPr userDrawn="1"/>
          </p:nvSpPr>
          <p:spPr bwMode="auto">
            <a:xfrm>
              <a:off x="2792" y="1521"/>
              <a:ext cx="176" cy="175"/>
            </a:xfrm>
            <a:custGeom>
              <a:avLst/>
              <a:gdLst>
                <a:gd name="T0" fmla="*/ 333 w 702"/>
                <a:gd name="T1" fmla="*/ 0 h 701"/>
                <a:gd name="T2" fmla="*/ 280 w 702"/>
                <a:gd name="T3" fmla="*/ 7 h 701"/>
                <a:gd name="T4" fmla="*/ 230 w 702"/>
                <a:gd name="T5" fmla="*/ 21 h 701"/>
                <a:gd name="T6" fmla="*/ 184 w 702"/>
                <a:gd name="T7" fmla="*/ 42 h 701"/>
                <a:gd name="T8" fmla="*/ 141 w 702"/>
                <a:gd name="T9" fmla="*/ 69 h 701"/>
                <a:gd name="T10" fmla="*/ 103 w 702"/>
                <a:gd name="T11" fmla="*/ 102 h 701"/>
                <a:gd name="T12" fmla="*/ 70 w 702"/>
                <a:gd name="T13" fmla="*/ 141 h 701"/>
                <a:gd name="T14" fmla="*/ 43 w 702"/>
                <a:gd name="T15" fmla="*/ 184 h 701"/>
                <a:gd name="T16" fmla="*/ 21 w 702"/>
                <a:gd name="T17" fmla="*/ 229 h 701"/>
                <a:gd name="T18" fmla="*/ 8 w 702"/>
                <a:gd name="T19" fmla="*/ 280 h 701"/>
                <a:gd name="T20" fmla="*/ 0 w 702"/>
                <a:gd name="T21" fmla="*/ 332 h 701"/>
                <a:gd name="T22" fmla="*/ 0 w 702"/>
                <a:gd name="T23" fmla="*/ 369 h 701"/>
                <a:gd name="T24" fmla="*/ 8 w 702"/>
                <a:gd name="T25" fmla="*/ 421 h 701"/>
                <a:gd name="T26" fmla="*/ 21 w 702"/>
                <a:gd name="T27" fmla="*/ 472 h 701"/>
                <a:gd name="T28" fmla="*/ 43 w 702"/>
                <a:gd name="T29" fmla="*/ 517 h 701"/>
                <a:gd name="T30" fmla="*/ 70 w 702"/>
                <a:gd name="T31" fmla="*/ 560 h 701"/>
                <a:gd name="T32" fmla="*/ 103 w 702"/>
                <a:gd name="T33" fmla="*/ 599 h 701"/>
                <a:gd name="T34" fmla="*/ 141 w 702"/>
                <a:gd name="T35" fmla="*/ 632 h 701"/>
                <a:gd name="T36" fmla="*/ 184 w 702"/>
                <a:gd name="T37" fmla="*/ 659 h 701"/>
                <a:gd name="T38" fmla="*/ 230 w 702"/>
                <a:gd name="T39" fmla="*/ 680 h 701"/>
                <a:gd name="T40" fmla="*/ 280 w 702"/>
                <a:gd name="T41" fmla="*/ 695 h 701"/>
                <a:gd name="T42" fmla="*/ 333 w 702"/>
                <a:gd name="T43" fmla="*/ 701 h 701"/>
                <a:gd name="T44" fmla="*/ 369 w 702"/>
                <a:gd name="T45" fmla="*/ 701 h 701"/>
                <a:gd name="T46" fmla="*/ 422 w 702"/>
                <a:gd name="T47" fmla="*/ 695 h 701"/>
                <a:gd name="T48" fmla="*/ 472 w 702"/>
                <a:gd name="T49" fmla="*/ 680 h 701"/>
                <a:gd name="T50" fmla="*/ 518 w 702"/>
                <a:gd name="T51" fmla="*/ 659 h 701"/>
                <a:gd name="T52" fmla="*/ 561 w 702"/>
                <a:gd name="T53" fmla="*/ 632 h 701"/>
                <a:gd name="T54" fmla="*/ 599 w 702"/>
                <a:gd name="T55" fmla="*/ 599 h 701"/>
                <a:gd name="T56" fmla="*/ 632 w 702"/>
                <a:gd name="T57" fmla="*/ 560 h 701"/>
                <a:gd name="T58" fmla="*/ 659 w 702"/>
                <a:gd name="T59" fmla="*/ 517 h 701"/>
                <a:gd name="T60" fmla="*/ 681 w 702"/>
                <a:gd name="T61" fmla="*/ 472 h 701"/>
                <a:gd name="T62" fmla="*/ 694 w 702"/>
                <a:gd name="T63" fmla="*/ 421 h 701"/>
                <a:gd name="T64" fmla="*/ 702 w 702"/>
                <a:gd name="T65" fmla="*/ 369 h 701"/>
                <a:gd name="T66" fmla="*/ 702 w 702"/>
                <a:gd name="T67" fmla="*/ 332 h 701"/>
                <a:gd name="T68" fmla="*/ 694 w 702"/>
                <a:gd name="T69" fmla="*/ 280 h 701"/>
                <a:gd name="T70" fmla="*/ 681 w 702"/>
                <a:gd name="T71" fmla="*/ 229 h 701"/>
                <a:gd name="T72" fmla="*/ 659 w 702"/>
                <a:gd name="T73" fmla="*/ 184 h 701"/>
                <a:gd name="T74" fmla="*/ 632 w 702"/>
                <a:gd name="T75" fmla="*/ 141 h 701"/>
                <a:gd name="T76" fmla="*/ 599 w 702"/>
                <a:gd name="T77" fmla="*/ 102 h 701"/>
                <a:gd name="T78" fmla="*/ 561 w 702"/>
                <a:gd name="T79" fmla="*/ 69 h 701"/>
                <a:gd name="T80" fmla="*/ 518 w 702"/>
                <a:gd name="T81" fmla="*/ 42 h 701"/>
                <a:gd name="T82" fmla="*/ 472 w 702"/>
                <a:gd name="T83" fmla="*/ 21 h 701"/>
                <a:gd name="T84" fmla="*/ 422 w 702"/>
                <a:gd name="T85" fmla="*/ 7 h 701"/>
                <a:gd name="T86" fmla="*/ 369 w 702"/>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1">
                  <a:moveTo>
                    <a:pt x="350" y="0"/>
                  </a:moveTo>
                  <a:lnTo>
                    <a:pt x="350" y="0"/>
                  </a:lnTo>
                  <a:lnTo>
                    <a:pt x="333" y="0"/>
                  </a:lnTo>
                  <a:lnTo>
                    <a:pt x="315" y="1"/>
                  </a:lnTo>
                  <a:lnTo>
                    <a:pt x="297" y="4"/>
                  </a:lnTo>
                  <a:lnTo>
                    <a:pt x="280" y="7"/>
                  </a:lnTo>
                  <a:lnTo>
                    <a:pt x="263" y="11"/>
                  </a:lnTo>
                  <a:lnTo>
                    <a:pt x="246" y="16"/>
                  </a:lnTo>
                  <a:lnTo>
                    <a:pt x="230" y="21"/>
                  </a:lnTo>
                  <a:lnTo>
                    <a:pt x="215" y="27"/>
                  </a:lnTo>
                  <a:lnTo>
                    <a:pt x="199" y="34"/>
                  </a:lnTo>
                  <a:lnTo>
                    <a:pt x="184" y="42"/>
                  </a:lnTo>
                  <a:lnTo>
                    <a:pt x="169" y="51"/>
                  </a:lnTo>
                  <a:lnTo>
                    <a:pt x="155" y="60"/>
                  </a:lnTo>
                  <a:lnTo>
                    <a:pt x="141" y="69"/>
                  </a:lnTo>
                  <a:lnTo>
                    <a:pt x="128" y="80"/>
                  </a:lnTo>
                  <a:lnTo>
                    <a:pt x="114" y="91"/>
                  </a:lnTo>
                  <a:lnTo>
                    <a:pt x="103" y="102"/>
                  </a:lnTo>
                  <a:lnTo>
                    <a:pt x="91" y="115"/>
                  </a:lnTo>
                  <a:lnTo>
                    <a:pt x="81" y="128"/>
                  </a:lnTo>
                  <a:lnTo>
                    <a:pt x="70" y="141"/>
                  </a:lnTo>
                  <a:lnTo>
                    <a:pt x="60" y="154"/>
                  </a:lnTo>
                  <a:lnTo>
                    <a:pt x="51" y="168"/>
                  </a:lnTo>
                  <a:lnTo>
                    <a:pt x="43" y="184"/>
                  </a:lnTo>
                  <a:lnTo>
                    <a:pt x="35" y="198"/>
                  </a:lnTo>
                  <a:lnTo>
                    <a:pt x="27" y="214"/>
                  </a:lnTo>
                  <a:lnTo>
                    <a:pt x="21" y="229"/>
                  </a:lnTo>
                  <a:lnTo>
                    <a:pt x="15" y="246"/>
                  </a:lnTo>
                  <a:lnTo>
                    <a:pt x="12" y="263"/>
                  </a:lnTo>
                  <a:lnTo>
                    <a:pt x="8" y="280"/>
                  </a:lnTo>
                  <a:lnTo>
                    <a:pt x="4" y="297"/>
                  </a:lnTo>
                  <a:lnTo>
                    <a:pt x="1" y="314"/>
                  </a:lnTo>
                  <a:lnTo>
                    <a:pt x="0" y="332"/>
                  </a:lnTo>
                  <a:lnTo>
                    <a:pt x="0" y="351"/>
                  </a:lnTo>
                  <a:lnTo>
                    <a:pt x="0" y="351"/>
                  </a:lnTo>
                  <a:lnTo>
                    <a:pt x="0" y="369"/>
                  </a:lnTo>
                  <a:lnTo>
                    <a:pt x="1" y="387"/>
                  </a:lnTo>
                  <a:lnTo>
                    <a:pt x="4" y="404"/>
                  </a:lnTo>
                  <a:lnTo>
                    <a:pt x="8" y="421"/>
                  </a:lnTo>
                  <a:lnTo>
                    <a:pt x="12" y="438"/>
                  </a:lnTo>
                  <a:lnTo>
                    <a:pt x="15" y="455"/>
                  </a:lnTo>
                  <a:lnTo>
                    <a:pt x="21" y="472"/>
                  </a:lnTo>
                  <a:lnTo>
                    <a:pt x="27" y="487"/>
                  </a:lnTo>
                  <a:lnTo>
                    <a:pt x="35" y="503"/>
                  </a:lnTo>
                  <a:lnTo>
                    <a:pt x="43" y="517"/>
                  </a:lnTo>
                  <a:lnTo>
                    <a:pt x="51" y="533"/>
                  </a:lnTo>
                  <a:lnTo>
                    <a:pt x="60" y="547"/>
                  </a:lnTo>
                  <a:lnTo>
                    <a:pt x="70" y="560"/>
                  </a:lnTo>
                  <a:lnTo>
                    <a:pt x="81" y="573"/>
                  </a:lnTo>
                  <a:lnTo>
                    <a:pt x="91" y="586"/>
                  </a:lnTo>
                  <a:lnTo>
                    <a:pt x="103" y="599"/>
                  </a:lnTo>
                  <a:lnTo>
                    <a:pt x="114" y="610"/>
                  </a:lnTo>
                  <a:lnTo>
                    <a:pt x="128" y="622"/>
                  </a:lnTo>
                  <a:lnTo>
                    <a:pt x="141" y="632"/>
                  </a:lnTo>
                  <a:lnTo>
                    <a:pt x="155" y="641"/>
                  </a:lnTo>
                  <a:lnTo>
                    <a:pt x="169" y="650"/>
                  </a:lnTo>
                  <a:lnTo>
                    <a:pt x="184" y="659"/>
                  </a:lnTo>
                  <a:lnTo>
                    <a:pt x="199" y="667"/>
                  </a:lnTo>
                  <a:lnTo>
                    <a:pt x="215" y="674"/>
                  </a:lnTo>
                  <a:lnTo>
                    <a:pt x="230" y="680"/>
                  </a:lnTo>
                  <a:lnTo>
                    <a:pt x="246" y="685"/>
                  </a:lnTo>
                  <a:lnTo>
                    <a:pt x="263" y="691"/>
                  </a:lnTo>
                  <a:lnTo>
                    <a:pt x="280" y="695"/>
                  </a:lnTo>
                  <a:lnTo>
                    <a:pt x="297" y="697"/>
                  </a:lnTo>
                  <a:lnTo>
                    <a:pt x="315" y="700"/>
                  </a:lnTo>
                  <a:lnTo>
                    <a:pt x="333" y="701"/>
                  </a:lnTo>
                  <a:lnTo>
                    <a:pt x="350" y="701"/>
                  </a:lnTo>
                  <a:lnTo>
                    <a:pt x="350" y="701"/>
                  </a:lnTo>
                  <a:lnTo>
                    <a:pt x="369" y="701"/>
                  </a:lnTo>
                  <a:lnTo>
                    <a:pt x="387" y="700"/>
                  </a:lnTo>
                  <a:lnTo>
                    <a:pt x="404" y="697"/>
                  </a:lnTo>
                  <a:lnTo>
                    <a:pt x="422" y="695"/>
                  </a:lnTo>
                  <a:lnTo>
                    <a:pt x="439" y="691"/>
                  </a:lnTo>
                  <a:lnTo>
                    <a:pt x="456" y="685"/>
                  </a:lnTo>
                  <a:lnTo>
                    <a:pt x="472" y="680"/>
                  </a:lnTo>
                  <a:lnTo>
                    <a:pt x="487" y="674"/>
                  </a:lnTo>
                  <a:lnTo>
                    <a:pt x="503" y="667"/>
                  </a:lnTo>
                  <a:lnTo>
                    <a:pt x="518" y="659"/>
                  </a:lnTo>
                  <a:lnTo>
                    <a:pt x="533" y="650"/>
                  </a:lnTo>
                  <a:lnTo>
                    <a:pt x="547" y="641"/>
                  </a:lnTo>
                  <a:lnTo>
                    <a:pt x="561" y="632"/>
                  </a:lnTo>
                  <a:lnTo>
                    <a:pt x="574" y="622"/>
                  </a:lnTo>
                  <a:lnTo>
                    <a:pt x="588" y="610"/>
                  </a:lnTo>
                  <a:lnTo>
                    <a:pt x="599" y="599"/>
                  </a:lnTo>
                  <a:lnTo>
                    <a:pt x="611" y="586"/>
                  </a:lnTo>
                  <a:lnTo>
                    <a:pt x="621" y="573"/>
                  </a:lnTo>
                  <a:lnTo>
                    <a:pt x="632" y="560"/>
                  </a:lnTo>
                  <a:lnTo>
                    <a:pt x="642" y="547"/>
                  </a:lnTo>
                  <a:lnTo>
                    <a:pt x="651" y="533"/>
                  </a:lnTo>
                  <a:lnTo>
                    <a:pt x="659" y="517"/>
                  </a:lnTo>
                  <a:lnTo>
                    <a:pt x="667" y="503"/>
                  </a:lnTo>
                  <a:lnTo>
                    <a:pt x="675" y="487"/>
                  </a:lnTo>
                  <a:lnTo>
                    <a:pt x="681" y="472"/>
                  </a:lnTo>
                  <a:lnTo>
                    <a:pt x="687" y="455"/>
                  </a:lnTo>
                  <a:lnTo>
                    <a:pt x="690" y="438"/>
                  </a:lnTo>
                  <a:lnTo>
                    <a:pt x="694" y="421"/>
                  </a:lnTo>
                  <a:lnTo>
                    <a:pt x="698" y="404"/>
                  </a:lnTo>
                  <a:lnTo>
                    <a:pt x="700" y="387"/>
                  </a:lnTo>
                  <a:lnTo>
                    <a:pt x="702" y="369"/>
                  </a:lnTo>
                  <a:lnTo>
                    <a:pt x="702" y="351"/>
                  </a:lnTo>
                  <a:lnTo>
                    <a:pt x="702" y="351"/>
                  </a:lnTo>
                  <a:lnTo>
                    <a:pt x="702" y="332"/>
                  </a:lnTo>
                  <a:lnTo>
                    <a:pt x="700" y="314"/>
                  </a:lnTo>
                  <a:lnTo>
                    <a:pt x="698" y="297"/>
                  </a:lnTo>
                  <a:lnTo>
                    <a:pt x="694" y="280"/>
                  </a:lnTo>
                  <a:lnTo>
                    <a:pt x="690" y="263"/>
                  </a:lnTo>
                  <a:lnTo>
                    <a:pt x="687" y="246"/>
                  </a:lnTo>
                  <a:lnTo>
                    <a:pt x="681" y="229"/>
                  </a:lnTo>
                  <a:lnTo>
                    <a:pt x="675" y="214"/>
                  </a:lnTo>
                  <a:lnTo>
                    <a:pt x="667" y="198"/>
                  </a:lnTo>
                  <a:lnTo>
                    <a:pt x="659" y="184"/>
                  </a:lnTo>
                  <a:lnTo>
                    <a:pt x="651" y="168"/>
                  </a:lnTo>
                  <a:lnTo>
                    <a:pt x="642" y="154"/>
                  </a:lnTo>
                  <a:lnTo>
                    <a:pt x="632" y="141"/>
                  </a:lnTo>
                  <a:lnTo>
                    <a:pt x="621" y="128"/>
                  </a:lnTo>
                  <a:lnTo>
                    <a:pt x="611" y="115"/>
                  </a:lnTo>
                  <a:lnTo>
                    <a:pt x="599" y="102"/>
                  </a:lnTo>
                  <a:lnTo>
                    <a:pt x="588" y="91"/>
                  </a:lnTo>
                  <a:lnTo>
                    <a:pt x="574" y="80"/>
                  </a:lnTo>
                  <a:lnTo>
                    <a:pt x="561" y="69"/>
                  </a:lnTo>
                  <a:lnTo>
                    <a:pt x="547" y="60"/>
                  </a:lnTo>
                  <a:lnTo>
                    <a:pt x="533" y="51"/>
                  </a:lnTo>
                  <a:lnTo>
                    <a:pt x="518" y="42"/>
                  </a:lnTo>
                  <a:lnTo>
                    <a:pt x="503" y="34"/>
                  </a:lnTo>
                  <a:lnTo>
                    <a:pt x="487" y="27"/>
                  </a:lnTo>
                  <a:lnTo>
                    <a:pt x="472" y="21"/>
                  </a:lnTo>
                  <a:lnTo>
                    <a:pt x="456" y="16"/>
                  </a:lnTo>
                  <a:lnTo>
                    <a:pt x="439" y="11"/>
                  </a:lnTo>
                  <a:lnTo>
                    <a:pt x="422" y="7"/>
                  </a:lnTo>
                  <a:lnTo>
                    <a:pt x="404" y="4"/>
                  </a:lnTo>
                  <a:lnTo>
                    <a:pt x="387" y="1"/>
                  </a:lnTo>
                  <a:lnTo>
                    <a:pt x="369" y="0"/>
                  </a:lnTo>
                  <a:lnTo>
                    <a:pt x="350" y="0"/>
                  </a:lnTo>
                  <a:lnTo>
                    <a:pt x="3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0" name="Freeform 148"/>
            <p:cNvSpPr>
              <a:spLocks/>
            </p:cNvSpPr>
            <p:nvPr userDrawn="1"/>
          </p:nvSpPr>
          <p:spPr bwMode="auto">
            <a:xfrm>
              <a:off x="2802" y="1784"/>
              <a:ext cx="156" cy="155"/>
            </a:xfrm>
            <a:custGeom>
              <a:avLst/>
              <a:gdLst>
                <a:gd name="T0" fmla="*/ 310 w 622"/>
                <a:gd name="T1" fmla="*/ 0 h 620"/>
                <a:gd name="T2" fmla="*/ 279 w 622"/>
                <a:gd name="T3" fmla="*/ 1 h 620"/>
                <a:gd name="T4" fmla="*/ 248 w 622"/>
                <a:gd name="T5" fmla="*/ 6 h 620"/>
                <a:gd name="T6" fmla="*/ 190 w 622"/>
                <a:gd name="T7" fmla="*/ 25 h 620"/>
                <a:gd name="T8" fmla="*/ 137 w 622"/>
                <a:gd name="T9" fmla="*/ 53 h 620"/>
                <a:gd name="T10" fmla="*/ 91 w 622"/>
                <a:gd name="T11" fmla="*/ 91 h 620"/>
                <a:gd name="T12" fmla="*/ 54 w 622"/>
                <a:gd name="T13" fmla="*/ 137 h 620"/>
                <a:gd name="T14" fmla="*/ 25 w 622"/>
                <a:gd name="T15" fmla="*/ 189 h 620"/>
                <a:gd name="T16" fmla="*/ 7 w 622"/>
                <a:gd name="T17" fmla="*/ 247 h 620"/>
                <a:gd name="T18" fmla="*/ 2 w 622"/>
                <a:gd name="T19" fmla="*/ 279 h 620"/>
                <a:gd name="T20" fmla="*/ 0 w 622"/>
                <a:gd name="T21" fmla="*/ 310 h 620"/>
                <a:gd name="T22" fmla="*/ 0 w 622"/>
                <a:gd name="T23" fmla="*/ 326 h 620"/>
                <a:gd name="T24" fmla="*/ 4 w 622"/>
                <a:gd name="T25" fmla="*/ 357 h 620"/>
                <a:gd name="T26" fmla="*/ 15 w 622"/>
                <a:gd name="T27" fmla="*/ 402 h 620"/>
                <a:gd name="T28" fmla="*/ 38 w 622"/>
                <a:gd name="T29" fmla="*/ 458 h 620"/>
                <a:gd name="T30" fmla="*/ 72 w 622"/>
                <a:gd name="T31" fmla="*/ 508 h 620"/>
                <a:gd name="T32" fmla="*/ 114 w 622"/>
                <a:gd name="T33" fmla="*/ 550 h 620"/>
                <a:gd name="T34" fmla="*/ 163 w 622"/>
                <a:gd name="T35" fmla="*/ 584 h 620"/>
                <a:gd name="T36" fmla="*/ 219 w 622"/>
                <a:gd name="T37" fmla="*/ 607 h 620"/>
                <a:gd name="T38" fmla="*/ 263 w 622"/>
                <a:gd name="T39" fmla="*/ 617 h 620"/>
                <a:gd name="T40" fmla="*/ 295 w 622"/>
                <a:gd name="T41" fmla="*/ 620 h 620"/>
                <a:gd name="T42" fmla="*/ 310 w 622"/>
                <a:gd name="T43" fmla="*/ 620 h 620"/>
                <a:gd name="T44" fmla="*/ 343 w 622"/>
                <a:gd name="T45" fmla="*/ 619 h 620"/>
                <a:gd name="T46" fmla="*/ 374 w 622"/>
                <a:gd name="T47" fmla="*/ 615 h 620"/>
                <a:gd name="T48" fmla="*/ 432 w 622"/>
                <a:gd name="T49" fmla="*/ 597 h 620"/>
                <a:gd name="T50" fmla="*/ 485 w 622"/>
                <a:gd name="T51" fmla="*/ 568 h 620"/>
                <a:gd name="T52" fmla="*/ 531 w 622"/>
                <a:gd name="T53" fmla="*/ 530 h 620"/>
                <a:gd name="T54" fmla="*/ 568 w 622"/>
                <a:gd name="T55" fmla="*/ 483 h 620"/>
                <a:gd name="T56" fmla="*/ 597 w 622"/>
                <a:gd name="T57" fmla="*/ 431 h 620"/>
                <a:gd name="T58" fmla="*/ 615 w 622"/>
                <a:gd name="T59" fmla="*/ 372 h 620"/>
                <a:gd name="T60" fmla="*/ 620 w 622"/>
                <a:gd name="T61" fmla="*/ 342 h 620"/>
                <a:gd name="T62" fmla="*/ 622 w 622"/>
                <a:gd name="T63" fmla="*/ 310 h 620"/>
                <a:gd name="T64" fmla="*/ 620 w 622"/>
                <a:gd name="T65" fmla="*/ 294 h 620"/>
                <a:gd name="T66" fmla="*/ 618 w 622"/>
                <a:gd name="T67" fmla="*/ 263 h 620"/>
                <a:gd name="T68" fmla="*/ 607 w 622"/>
                <a:gd name="T69" fmla="*/ 217 h 620"/>
                <a:gd name="T70" fmla="*/ 584 w 622"/>
                <a:gd name="T71" fmla="*/ 163 h 620"/>
                <a:gd name="T72" fmla="*/ 550 w 622"/>
                <a:gd name="T73" fmla="*/ 113 h 620"/>
                <a:gd name="T74" fmla="*/ 508 w 622"/>
                <a:gd name="T75" fmla="*/ 70 h 620"/>
                <a:gd name="T76" fmla="*/ 459 w 622"/>
                <a:gd name="T77" fmla="*/ 38 h 620"/>
                <a:gd name="T78" fmla="*/ 403 w 622"/>
                <a:gd name="T79" fmla="*/ 14 h 620"/>
                <a:gd name="T80" fmla="*/ 359 w 622"/>
                <a:gd name="T81" fmla="*/ 4 h 620"/>
                <a:gd name="T82" fmla="*/ 327 w 622"/>
                <a:gd name="T83" fmla="*/ 0 h 620"/>
                <a:gd name="T84" fmla="*/ 310 w 622"/>
                <a:gd name="T8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620">
                  <a:moveTo>
                    <a:pt x="310" y="0"/>
                  </a:moveTo>
                  <a:lnTo>
                    <a:pt x="310" y="0"/>
                  </a:lnTo>
                  <a:lnTo>
                    <a:pt x="295" y="0"/>
                  </a:lnTo>
                  <a:lnTo>
                    <a:pt x="279" y="1"/>
                  </a:lnTo>
                  <a:lnTo>
                    <a:pt x="263" y="4"/>
                  </a:lnTo>
                  <a:lnTo>
                    <a:pt x="248" y="6"/>
                  </a:lnTo>
                  <a:lnTo>
                    <a:pt x="219" y="14"/>
                  </a:lnTo>
                  <a:lnTo>
                    <a:pt x="190" y="25"/>
                  </a:lnTo>
                  <a:lnTo>
                    <a:pt x="163" y="38"/>
                  </a:lnTo>
                  <a:lnTo>
                    <a:pt x="137" y="53"/>
                  </a:lnTo>
                  <a:lnTo>
                    <a:pt x="114" y="70"/>
                  </a:lnTo>
                  <a:lnTo>
                    <a:pt x="91" y="91"/>
                  </a:lnTo>
                  <a:lnTo>
                    <a:pt x="72" y="113"/>
                  </a:lnTo>
                  <a:lnTo>
                    <a:pt x="54" y="137"/>
                  </a:lnTo>
                  <a:lnTo>
                    <a:pt x="38" y="163"/>
                  </a:lnTo>
                  <a:lnTo>
                    <a:pt x="25" y="189"/>
                  </a:lnTo>
                  <a:lnTo>
                    <a:pt x="15" y="217"/>
                  </a:lnTo>
                  <a:lnTo>
                    <a:pt x="7" y="247"/>
                  </a:lnTo>
                  <a:lnTo>
                    <a:pt x="4" y="263"/>
                  </a:lnTo>
                  <a:lnTo>
                    <a:pt x="2" y="279"/>
                  </a:lnTo>
                  <a:lnTo>
                    <a:pt x="0" y="294"/>
                  </a:lnTo>
                  <a:lnTo>
                    <a:pt x="0" y="310"/>
                  </a:lnTo>
                  <a:lnTo>
                    <a:pt x="0" y="310"/>
                  </a:lnTo>
                  <a:lnTo>
                    <a:pt x="0" y="326"/>
                  </a:lnTo>
                  <a:lnTo>
                    <a:pt x="2" y="342"/>
                  </a:lnTo>
                  <a:lnTo>
                    <a:pt x="4" y="357"/>
                  </a:lnTo>
                  <a:lnTo>
                    <a:pt x="7" y="372"/>
                  </a:lnTo>
                  <a:lnTo>
                    <a:pt x="15" y="402"/>
                  </a:lnTo>
                  <a:lnTo>
                    <a:pt x="25" y="431"/>
                  </a:lnTo>
                  <a:lnTo>
                    <a:pt x="38" y="458"/>
                  </a:lnTo>
                  <a:lnTo>
                    <a:pt x="54" y="483"/>
                  </a:lnTo>
                  <a:lnTo>
                    <a:pt x="72" y="508"/>
                  </a:lnTo>
                  <a:lnTo>
                    <a:pt x="91" y="530"/>
                  </a:lnTo>
                  <a:lnTo>
                    <a:pt x="114" y="550"/>
                  </a:lnTo>
                  <a:lnTo>
                    <a:pt x="137" y="568"/>
                  </a:lnTo>
                  <a:lnTo>
                    <a:pt x="163" y="584"/>
                  </a:lnTo>
                  <a:lnTo>
                    <a:pt x="190" y="597"/>
                  </a:lnTo>
                  <a:lnTo>
                    <a:pt x="219" y="607"/>
                  </a:lnTo>
                  <a:lnTo>
                    <a:pt x="248" y="615"/>
                  </a:lnTo>
                  <a:lnTo>
                    <a:pt x="263" y="617"/>
                  </a:lnTo>
                  <a:lnTo>
                    <a:pt x="279" y="619"/>
                  </a:lnTo>
                  <a:lnTo>
                    <a:pt x="295" y="620"/>
                  </a:lnTo>
                  <a:lnTo>
                    <a:pt x="310" y="620"/>
                  </a:lnTo>
                  <a:lnTo>
                    <a:pt x="310" y="620"/>
                  </a:lnTo>
                  <a:lnTo>
                    <a:pt x="327" y="620"/>
                  </a:lnTo>
                  <a:lnTo>
                    <a:pt x="343" y="619"/>
                  </a:lnTo>
                  <a:lnTo>
                    <a:pt x="359" y="617"/>
                  </a:lnTo>
                  <a:lnTo>
                    <a:pt x="374" y="615"/>
                  </a:lnTo>
                  <a:lnTo>
                    <a:pt x="403" y="607"/>
                  </a:lnTo>
                  <a:lnTo>
                    <a:pt x="432" y="597"/>
                  </a:lnTo>
                  <a:lnTo>
                    <a:pt x="459" y="584"/>
                  </a:lnTo>
                  <a:lnTo>
                    <a:pt x="485" y="568"/>
                  </a:lnTo>
                  <a:lnTo>
                    <a:pt x="508" y="550"/>
                  </a:lnTo>
                  <a:lnTo>
                    <a:pt x="531" y="530"/>
                  </a:lnTo>
                  <a:lnTo>
                    <a:pt x="550" y="508"/>
                  </a:lnTo>
                  <a:lnTo>
                    <a:pt x="568" y="483"/>
                  </a:lnTo>
                  <a:lnTo>
                    <a:pt x="584" y="458"/>
                  </a:lnTo>
                  <a:lnTo>
                    <a:pt x="597" y="431"/>
                  </a:lnTo>
                  <a:lnTo>
                    <a:pt x="607" y="402"/>
                  </a:lnTo>
                  <a:lnTo>
                    <a:pt x="615" y="372"/>
                  </a:lnTo>
                  <a:lnTo>
                    <a:pt x="618" y="357"/>
                  </a:lnTo>
                  <a:lnTo>
                    <a:pt x="620" y="342"/>
                  </a:lnTo>
                  <a:lnTo>
                    <a:pt x="620" y="326"/>
                  </a:lnTo>
                  <a:lnTo>
                    <a:pt x="622" y="310"/>
                  </a:lnTo>
                  <a:lnTo>
                    <a:pt x="622" y="310"/>
                  </a:lnTo>
                  <a:lnTo>
                    <a:pt x="620" y="294"/>
                  </a:lnTo>
                  <a:lnTo>
                    <a:pt x="620" y="279"/>
                  </a:lnTo>
                  <a:lnTo>
                    <a:pt x="618" y="263"/>
                  </a:lnTo>
                  <a:lnTo>
                    <a:pt x="615" y="247"/>
                  </a:lnTo>
                  <a:lnTo>
                    <a:pt x="607" y="217"/>
                  </a:lnTo>
                  <a:lnTo>
                    <a:pt x="597" y="189"/>
                  </a:lnTo>
                  <a:lnTo>
                    <a:pt x="584" y="163"/>
                  </a:lnTo>
                  <a:lnTo>
                    <a:pt x="568" y="137"/>
                  </a:lnTo>
                  <a:lnTo>
                    <a:pt x="550" y="113"/>
                  </a:lnTo>
                  <a:lnTo>
                    <a:pt x="531" y="91"/>
                  </a:lnTo>
                  <a:lnTo>
                    <a:pt x="508" y="70"/>
                  </a:lnTo>
                  <a:lnTo>
                    <a:pt x="485" y="53"/>
                  </a:lnTo>
                  <a:lnTo>
                    <a:pt x="459" y="38"/>
                  </a:lnTo>
                  <a:lnTo>
                    <a:pt x="432" y="25"/>
                  </a:lnTo>
                  <a:lnTo>
                    <a:pt x="403" y="14"/>
                  </a:lnTo>
                  <a:lnTo>
                    <a:pt x="374" y="6"/>
                  </a:lnTo>
                  <a:lnTo>
                    <a:pt x="359" y="4"/>
                  </a:lnTo>
                  <a:lnTo>
                    <a:pt x="343" y="1"/>
                  </a:lnTo>
                  <a:lnTo>
                    <a:pt x="327" y="0"/>
                  </a:lnTo>
                  <a:lnTo>
                    <a:pt x="310" y="0"/>
                  </a:lnTo>
                  <a:lnTo>
                    <a:pt x="3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1" name="Freeform 149"/>
            <p:cNvSpPr>
              <a:spLocks/>
            </p:cNvSpPr>
            <p:nvPr userDrawn="1"/>
          </p:nvSpPr>
          <p:spPr bwMode="auto">
            <a:xfrm>
              <a:off x="2812" y="2047"/>
              <a:ext cx="136" cy="135"/>
            </a:xfrm>
            <a:custGeom>
              <a:avLst/>
              <a:gdLst>
                <a:gd name="T0" fmla="*/ 269 w 540"/>
                <a:gd name="T1" fmla="*/ 0 h 540"/>
                <a:gd name="T2" fmla="*/ 216 w 540"/>
                <a:gd name="T3" fmla="*/ 5 h 540"/>
                <a:gd name="T4" fmla="*/ 165 w 540"/>
                <a:gd name="T5" fmla="*/ 20 h 540"/>
                <a:gd name="T6" fmla="*/ 119 w 540"/>
                <a:gd name="T7" fmla="*/ 45 h 540"/>
                <a:gd name="T8" fmla="*/ 79 w 540"/>
                <a:gd name="T9" fmla="*/ 79 h 540"/>
                <a:gd name="T10" fmla="*/ 47 w 540"/>
                <a:gd name="T11" fmla="*/ 118 h 540"/>
                <a:gd name="T12" fmla="*/ 22 w 540"/>
                <a:gd name="T13" fmla="*/ 165 h 540"/>
                <a:gd name="T14" fmla="*/ 5 w 540"/>
                <a:gd name="T15" fmla="*/ 216 h 540"/>
                <a:gd name="T16" fmla="*/ 0 w 540"/>
                <a:gd name="T17" fmla="*/ 269 h 540"/>
                <a:gd name="T18" fmla="*/ 1 w 540"/>
                <a:gd name="T19" fmla="*/ 297 h 540"/>
                <a:gd name="T20" fmla="*/ 13 w 540"/>
                <a:gd name="T21" fmla="*/ 350 h 540"/>
                <a:gd name="T22" fmla="*/ 32 w 540"/>
                <a:gd name="T23" fmla="*/ 398 h 540"/>
                <a:gd name="T24" fmla="*/ 62 w 540"/>
                <a:gd name="T25" fmla="*/ 441 h 540"/>
                <a:gd name="T26" fmla="*/ 99 w 540"/>
                <a:gd name="T27" fmla="*/ 478 h 540"/>
                <a:gd name="T28" fmla="*/ 142 w 540"/>
                <a:gd name="T29" fmla="*/ 508 h 540"/>
                <a:gd name="T30" fmla="*/ 190 w 540"/>
                <a:gd name="T31" fmla="*/ 527 h 540"/>
                <a:gd name="T32" fmla="*/ 242 w 540"/>
                <a:gd name="T33" fmla="*/ 538 h 540"/>
                <a:gd name="T34" fmla="*/ 269 w 540"/>
                <a:gd name="T35" fmla="*/ 540 h 540"/>
                <a:gd name="T36" fmla="*/ 324 w 540"/>
                <a:gd name="T37" fmla="*/ 534 h 540"/>
                <a:gd name="T38" fmla="*/ 375 w 540"/>
                <a:gd name="T39" fmla="*/ 518 h 540"/>
                <a:gd name="T40" fmla="*/ 421 w 540"/>
                <a:gd name="T41" fmla="*/ 493 h 540"/>
                <a:gd name="T42" fmla="*/ 461 w 540"/>
                <a:gd name="T43" fmla="*/ 461 h 540"/>
                <a:gd name="T44" fmla="*/ 493 w 540"/>
                <a:gd name="T45" fmla="*/ 420 h 540"/>
                <a:gd name="T46" fmla="*/ 518 w 540"/>
                <a:gd name="T47" fmla="*/ 375 h 540"/>
                <a:gd name="T48" fmla="*/ 534 w 540"/>
                <a:gd name="T49" fmla="*/ 324 h 540"/>
                <a:gd name="T50" fmla="*/ 540 w 540"/>
                <a:gd name="T51" fmla="*/ 269 h 540"/>
                <a:gd name="T52" fmla="*/ 539 w 540"/>
                <a:gd name="T53" fmla="*/ 242 h 540"/>
                <a:gd name="T54" fmla="*/ 527 w 540"/>
                <a:gd name="T55" fmla="*/ 190 h 540"/>
                <a:gd name="T56" fmla="*/ 508 w 540"/>
                <a:gd name="T57" fmla="*/ 140 h 540"/>
                <a:gd name="T58" fmla="*/ 478 w 540"/>
                <a:gd name="T59" fmla="*/ 97 h 540"/>
                <a:gd name="T60" fmla="*/ 441 w 540"/>
                <a:gd name="T61" fmla="*/ 61 h 540"/>
                <a:gd name="T62" fmla="*/ 398 w 540"/>
                <a:gd name="T63" fmla="*/ 32 h 540"/>
                <a:gd name="T64" fmla="*/ 350 w 540"/>
                <a:gd name="T65" fmla="*/ 11 h 540"/>
                <a:gd name="T66" fmla="*/ 298 w 540"/>
                <a:gd name="T67" fmla="*/ 1 h 540"/>
                <a:gd name="T68" fmla="*/ 269 w 540"/>
                <a:gd name="T69"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40">
                  <a:moveTo>
                    <a:pt x="269" y="0"/>
                  </a:moveTo>
                  <a:lnTo>
                    <a:pt x="269" y="0"/>
                  </a:lnTo>
                  <a:lnTo>
                    <a:pt x="242" y="1"/>
                  </a:lnTo>
                  <a:lnTo>
                    <a:pt x="216" y="5"/>
                  </a:lnTo>
                  <a:lnTo>
                    <a:pt x="190" y="11"/>
                  </a:lnTo>
                  <a:lnTo>
                    <a:pt x="165" y="20"/>
                  </a:lnTo>
                  <a:lnTo>
                    <a:pt x="142" y="32"/>
                  </a:lnTo>
                  <a:lnTo>
                    <a:pt x="119" y="45"/>
                  </a:lnTo>
                  <a:lnTo>
                    <a:pt x="99" y="61"/>
                  </a:lnTo>
                  <a:lnTo>
                    <a:pt x="79" y="79"/>
                  </a:lnTo>
                  <a:lnTo>
                    <a:pt x="62" y="97"/>
                  </a:lnTo>
                  <a:lnTo>
                    <a:pt x="47" y="118"/>
                  </a:lnTo>
                  <a:lnTo>
                    <a:pt x="32" y="140"/>
                  </a:lnTo>
                  <a:lnTo>
                    <a:pt x="22" y="165"/>
                  </a:lnTo>
                  <a:lnTo>
                    <a:pt x="13" y="190"/>
                  </a:lnTo>
                  <a:lnTo>
                    <a:pt x="5" y="216"/>
                  </a:lnTo>
                  <a:lnTo>
                    <a:pt x="1" y="242"/>
                  </a:lnTo>
                  <a:lnTo>
                    <a:pt x="0" y="269"/>
                  </a:lnTo>
                  <a:lnTo>
                    <a:pt x="0" y="269"/>
                  </a:lnTo>
                  <a:lnTo>
                    <a:pt x="1" y="297"/>
                  </a:lnTo>
                  <a:lnTo>
                    <a:pt x="5" y="324"/>
                  </a:lnTo>
                  <a:lnTo>
                    <a:pt x="13" y="350"/>
                  </a:lnTo>
                  <a:lnTo>
                    <a:pt x="22" y="375"/>
                  </a:lnTo>
                  <a:lnTo>
                    <a:pt x="32" y="398"/>
                  </a:lnTo>
                  <a:lnTo>
                    <a:pt x="47" y="420"/>
                  </a:lnTo>
                  <a:lnTo>
                    <a:pt x="62" y="441"/>
                  </a:lnTo>
                  <a:lnTo>
                    <a:pt x="79" y="461"/>
                  </a:lnTo>
                  <a:lnTo>
                    <a:pt x="99" y="478"/>
                  </a:lnTo>
                  <a:lnTo>
                    <a:pt x="119" y="493"/>
                  </a:lnTo>
                  <a:lnTo>
                    <a:pt x="142" y="508"/>
                  </a:lnTo>
                  <a:lnTo>
                    <a:pt x="165" y="518"/>
                  </a:lnTo>
                  <a:lnTo>
                    <a:pt x="190" y="527"/>
                  </a:lnTo>
                  <a:lnTo>
                    <a:pt x="216" y="534"/>
                  </a:lnTo>
                  <a:lnTo>
                    <a:pt x="242" y="538"/>
                  </a:lnTo>
                  <a:lnTo>
                    <a:pt x="269" y="540"/>
                  </a:lnTo>
                  <a:lnTo>
                    <a:pt x="269" y="540"/>
                  </a:lnTo>
                  <a:lnTo>
                    <a:pt x="298" y="538"/>
                  </a:lnTo>
                  <a:lnTo>
                    <a:pt x="324" y="534"/>
                  </a:lnTo>
                  <a:lnTo>
                    <a:pt x="350" y="527"/>
                  </a:lnTo>
                  <a:lnTo>
                    <a:pt x="375" y="518"/>
                  </a:lnTo>
                  <a:lnTo>
                    <a:pt x="398" y="508"/>
                  </a:lnTo>
                  <a:lnTo>
                    <a:pt x="421" y="493"/>
                  </a:lnTo>
                  <a:lnTo>
                    <a:pt x="441" y="478"/>
                  </a:lnTo>
                  <a:lnTo>
                    <a:pt x="461" y="461"/>
                  </a:lnTo>
                  <a:lnTo>
                    <a:pt x="478" y="441"/>
                  </a:lnTo>
                  <a:lnTo>
                    <a:pt x="493" y="420"/>
                  </a:lnTo>
                  <a:lnTo>
                    <a:pt x="508" y="398"/>
                  </a:lnTo>
                  <a:lnTo>
                    <a:pt x="518" y="375"/>
                  </a:lnTo>
                  <a:lnTo>
                    <a:pt x="527" y="350"/>
                  </a:lnTo>
                  <a:lnTo>
                    <a:pt x="534" y="324"/>
                  </a:lnTo>
                  <a:lnTo>
                    <a:pt x="539" y="297"/>
                  </a:lnTo>
                  <a:lnTo>
                    <a:pt x="540" y="269"/>
                  </a:lnTo>
                  <a:lnTo>
                    <a:pt x="540" y="269"/>
                  </a:lnTo>
                  <a:lnTo>
                    <a:pt x="539" y="242"/>
                  </a:lnTo>
                  <a:lnTo>
                    <a:pt x="534" y="216"/>
                  </a:lnTo>
                  <a:lnTo>
                    <a:pt x="527" y="190"/>
                  </a:lnTo>
                  <a:lnTo>
                    <a:pt x="518" y="165"/>
                  </a:lnTo>
                  <a:lnTo>
                    <a:pt x="508" y="140"/>
                  </a:lnTo>
                  <a:lnTo>
                    <a:pt x="493" y="118"/>
                  </a:lnTo>
                  <a:lnTo>
                    <a:pt x="478" y="97"/>
                  </a:lnTo>
                  <a:lnTo>
                    <a:pt x="461" y="79"/>
                  </a:lnTo>
                  <a:lnTo>
                    <a:pt x="441" y="61"/>
                  </a:lnTo>
                  <a:lnTo>
                    <a:pt x="421" y="45"/>
                  </a:lnTo>
                  <a:lnTo>
                    <a:pt x="398" y="32"/>
                  </a:lnTo>
                  <a:lnTo>
                    <a:pt x="375" y="20"/>
                  </a:lnTo>
                  <a:lnTo>
                    <a:pt x="350" y="11"/>
                  </a:lnTo>
                  <a:lnTo>
                    <a:pt x="324" y="5"/>
                  </a:lnTo>
                  <a:lnTo>
                    <a:pt x="298" y="1"/>
                  </a:lnTo>
                  <a:lnTo>
                    <a:pt x="269" y="0"/>
                  </a:lnTo>
                  <a:lnTo>
                    <a:pt x="2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2" name="Freeform 150"/>
            <p:cNvSpPr>
              <a:spLocks/>
            </p:cNvSpPr>
            <p:nvPr userDrawn="1"/>
          </p:nvSpPr>
          <p:spPr bwMode="auto">
            <a:xfrm>
              <a:off x="2823" y="2310"/>
              <a:ext cx="114" cy="115"/>
            </a:xfrm>
            <a:custGeom>
              <a:avLst/>
              <a:gdLst>
                <a:gd name="T0" fmla="*/ 229 w 460"/>
                <a:gd name="T1" fmla="*/ 0 h 460"/>
                <a:gd name="T2" fmla="*/ 184 w 460"/>
                <a:gd name="T3" fmla="*/ 5 h 460"/>
                <a:gd name="T4" fmla="*/ 141 w 460"/>
                <a:gd name="T5" fmla="*/ 18 h 460"/>
                <a:gd name="T6" fmla="*/ 102 w 460"/>
                <a:gd name="T7" fmla="*/ 39 h 460"/>
                <a:gd name="T8" fmla="*/ 68 w 460"/>
                <a:gd name="T9" fmla="*/ 68 h 460"/>
                <a:gd name="T10" fmla="*/ 39 w 460"/>
                <a:gd name="T11" fmla="*/ 102 h 460"/>
                <a:gd name="T12" fmla="*/ 18 w 460"/>
                <a:gd name="T13" fmla="*/ 141 h 460"/>
                <a:gd name="T14" fmla="*/ 5 w 460"/>
                <a:gd name="T15" fmla="*/ 184 h 460"/>
                <a:gd name="T16" fmla="*/ 0 w 460"/>
                <a:gd name="T17" fmla="*/ 230 h 460"/>
                <a:gd name="T18" fmla="*/ 1 w 460"/>
                <a:gd name="T19" fmla="*/ 253 h 460"/>
                <a:gd name="T20" fmla="*/ 10 w 460"/>
                <a:gd name="T21" fmla="*/ 299 h 460"/>
                <a:gd name="T22" fmla="*/ 29 w 460"/>
                <a:gd name="T23" fmla="*/ 339 h 460"/>
                <a:gd name="T24" fmla="*/ 53 w 460"/>
                <a:gd name="T25" fmla="*/ 375 h 460"/>
                <a:gd name="T26" fmla="*/ 83 w 460"/>
                <a:gd name="T27" fmla="*/ 407 h 460"/>
                <a:gd name="T28" fmla="*/ 121 w 460"/>
                <a:gd name="T29" fmla="*/ 431 h 460"/>
                <a:gd name="T30" fmla="*/ 162 w 460"/>
                <a:gd name="T31" fmla="*/ 450 h 460"/>
                <a:gd name="T32" fmla="*/ 206 w 460"/>
                <a:gd name="T33" fmla="*/ 459 h 460"/>
                <a:gd name="T34" fmla="*/ 229 w 460"/>
                <a:gd name="T35" fmla="*/ 460 h 460"/>
                <a:gd name="T36" fmla="*/ 276 w 460"/>
                <a:gd name="T37" fmla="*/ 455 h 460"/>
                <a:gd name="T38" fmla="*/ 319 w 460"/>
                <a:gd name="T39" fmla="*/ 442 h 460"/>
                <a:gd name="T40" fmla="*/ 358 w 460"/>
                <a:gd name="T41" fmla="*/ 420 h 460"/>
                <a:gd name="T42" fmla="*/ 392 w 460"/>
                <a:gd name="T43" fmla="*/ 392 h 460"/>
                <a:gd name="T44" fmla="*/ 421 w 460"/>
                <a:gd name="T45" fmla="*/ 359 h 460"/>
                <a:gd name="T46" fmla="*/ 442 w 460"/>
                <a:gd name="T47" fmla="*/ 319 h 460"/>
                <a:gd name="T48" fmla="*/ 455 w 460"/>
                <a:gd name="T49" fmla="*/ 276 h 460"/>
                <a:gd name="T50" fmla="*/ 460 w 460"/>
                <a:gd name="T51" fmla="*/ 230 h 460"/>
                <a:gd name="T52" fmla="*/ 459 w 460"/>
                <a:gd name="T53" fmla="*/ 206 h 460"/>
                <a:gd name="T54" fmla="*/ 450 w 460"/>
                <a:gd name="T55" fmla="*/ 162 h 460"/>
                <a:gd name="T56" fmla="*/ 431 w 460"/>
                <a:gd name="T57" fmla="*/ 120 h 460"/>
                <a:gd name="T58" fmla="*/ 407 w 460"/>
                <a:gd name="T59" fmla="*/ 84 h 460"/>
                <a:gd name="T60" fmla="*/ 377 w 460"/>
                <a:gd name="T61" fmla="*/ 52 h 460"/>
                <a:gd name="T62" fmla="*/ 339 w 460"/>
                <a:gd name="T63" fmla="*/ 29 h 460"/>
                <a:gd name="T64" fmla="*/ 298 w 460"/>
                <a:gd name="T65" fmla="*/ 11 h 460"/>
                <a:gd name="T66" fmla="*/ 253 w 460"/>
                <a:gd name="T67" fmla="*/ 2 h 460"/>
                <a:gd name="T68" fmla="*/ 229 w 460"/>
                <a:gd name="T6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60">
                  <a:moveTo>
                    <a:pt x="229" y="0"/>
                  </a:moveTo>
                  <a:lnTo>
                    <a:pt x="229" y="0"/>
                  </a:lnTo>
                  <a:lnTo>
                    <a:pt x="206" y="2"/>
                  </a:lnTo>
                  <a:lnTo>
                    <a:pt x="184" y="5"/>
                  </a:lnTo>
                  <a:lnTo>
                    <a:pt x="162" y="11"/>
                  </a:lnTo>
                  <a:lnTo>
                    <a:pt x="141" y="18"/>
                  </a:lnTo>
                  <a:lnTo>
                    <a:pt x="121" y="29"/>
                  </a:lnTo>
                  <a:lnTo>
                    <a:pt x="102" y="39"/>
                  </a:lnTo>
                  <a:lnTo>
                    <a:pt x="83" y="52"/>
                  </a:lnTo>
                  <a:lnTo>
                    <a:pt x="68" y="68"/>
                  </a:lnTo>
                  <a:lnTo>
                    <a:pt x="53" y="84"/>
                  </a:lnTo>
                  <a:lnTo>
                    <a:pt x="39" y="102"/>
                  </a:lnTo>
                  <a:lnTo>
                    <a:pt x="29" y="120"/>
                  </a:lnTo>
                  <a:lnTo>
                    <a:pt x="18" y="141"/>
                  </a:lnTo>
                  <a:lnTo>
                    <a:pt x="10" y="162"/>
                  </a:lnTo>
                  <a:lnTo>
                    <a:pt x="5" y="184"/>
                  </a:lnTo>
                  <a:lnTo>
                    <a:pt x="1" y="206"/>
                  </a:lnTo>
                  <a:lnTo>
                    <a:pt x="0" y="230"/>
                  </a:lnTo>
                  <a:lnTo>
                    <a:pt x="0" y="230"/>
                  </a:lnTo>
                  <a:lnTo>
                    <a:pt x="1" y="253"/>
                  </a:lnTo>
                  <a:lnTo>
                    <a:pt x="5" y="276"/>
                  </a:lnTo>
                  <a:lnTo>
                    <a:pt x="10" y="299"/>
                  </a:lnTo>
                  <a:lnTo>
                    <a:pt x="18" y="319"/>
                  </a:lnTo>
                  <a:lnTo>
                    <a:pt x="29" y="339"/>
                  </a:lnTo>
                  <a:lnTo>
                    <a:pt x="39" y="359"/>
                  </a:lnTo>
                  <a:lnTo>
                    <a:pt x="53" y="375"/>
                  </a:lnTo>
                  <a:lnTo>
                    <a:pt x="68" y="392"/>
                  </a:lnTo>
                  <a:lnTo>
                    <a:pt x="83" y="407"/>
                  </a:lnTo>
                  <a:lnTo>
                    <a:pt x="102" y="420"/>
                  </a:lnTo>
                  <a:lnTo>
                    <a:pt x="121" y="431"/>
                  </a:lnTo>
                  <a:lnTo>
                    <a:pt x="141" y="442"/>
                  </a:lnTo>
                  <a:lnTo>
                    <a:pt x="162" y="450"/>
                  </a:lnTo>
                  <a:lnTo>
                    <a:pt x="184" y="455"/>
                  </a:lnTo>
                  <a:lnTo>
                    <a:pt x="206" y="459"/>
                  </a:lnTo>
                  <a:lnTo>
                    <a:pt x="229" y="460"/>
                  </a:lnTo>
                  <a:lnTo>
                    <a:pt x="229" y="460"/>
                  </a:lnTo>
                  <a:lnTo>
                    <a:pt x="253" y="459"/>
                  </a:lnTo>
                  <a:lnTo>
                    <a:pt x="276" y="455"/>
                  </a:lnTo>
                  <a:lnTo>
                    <a:pt x="298" y="450"/>
                  </a:lnTo>
                  <a:lnTo>
                    <a:pt x="319" y="442"/>
                  </a:lnTo>
                  <a:lnTo>
                    <a:pt x="339" y="431"/>
                  </a:lnTo>
                  <a:lnTo>
                    <a:pt x="358" y="420"/>
                  </a:lnTo>
                  <a:lnTo>
                    <a:pt x="377" y="407"/>
                  </a:lnTo>
                  <a:lnTo>
                    <a:pt x="392" y="392"/>
                  </a:lnTo>
                  <a:lnTo>
                    <a:pt x="407" y="375"/>
                  </a:lnTo>
                  <a:lnTo>
                    <a:pt x="421" y="359"/>
                  </a:lnTo>
                  <a:lnTo>
                    <a:pt x="431" y="339"/>
                  </a:lnTo>
                  <a:lnTo>
                    <a:pt x="442" y="319"/>
                  </a:lnTo>
                  <a:lnTo>
                    <a:pt x="450" y="299"/>
                  </a:lnTo>
                  <a:lnTo>
                    <a:pt x="455" y="276"/>
                  </a:lnTo>
                  <a:lnTo>
                    <a:pt x="459" y="253"/>
                  </a:lnTo>
                  <a:lnTo>
                    <a:pt x="460" y="230"/>
                  </a:lnTo>
                  <a:lnTo>
                    <a:pt x="460" y="230"/>
                  </a:lnTo>
                  <a:lnTo>
                    <a:pt x="459" y="206"/>
                  </a:lnTo>
                  <a:lnTo>
                    <a:pt x="455" y="184"/>
                  </a:lnTo>
                  <a:lnTo>
                    <a:pt x="450" y="162"/>
                  </a:lnTo>
                  <a:lnTo>
                    <a:pt x="442" y="141"/>
                  </a:lnTo>
                  <a:lnTo>
                    <a:pt x="431" y="120"/>
                  </a:lnTo>
                  <a:lnTo>
                    <a:pt x="421" y="102"/>
                  </a:lnTo>
                  <a:lnTo>
                    <a:pt x="407" y="84"/>
                  </a:lnTo>
                  <a:lnTo>
                    <a:pt x="392" y="68"/>
                  </a:lnTo>
                  <a:lnTo>
                    <a:pt x="377" y="52"/>
                  </a:lnTo>
                  <a:lnTo>
                    <a:pt x="358" y="39"/>
                  </a:lnTo>
                  <a:lnTo>
                    <a:pt x="339" y="29"/>
                  </a:lnTo>
                  <a:lnTo>
                    <a:pt x="319" y="18"/>
                  </a:lnTo>
                  <a:lnTo>
                    <a:pt x="298" y="11"/>
                  </a:lnTo>
                  <a:lnTo>
                    <a:pt x="276" y="5"/>
                  </a:lnTo>
                  <a:lnTo>
                    <a:pt x="253" y="2"/>
                  </a:lnTo>
                  <a:lnTo>
                    <a:pt x="229" y="0"/>
                  </a:lnTo>
                  <a:lnTo>
                    <a:pt x="2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3" name="Freeform 151"/>
            <p:cNvSpPr>
              <a:spLocks/>
            </p:cNvSpPr>
            <p:nvPr userDrawn="1"/>
          </p:nvSpPr>
          <p:spPr bwMode="auto">
            <a:xfrm>
              <a:off x="2833" y="2573"/>
              <a:ext cx="94" cy="95"/>
            </a:xfrm>
            <a:custGeom>
              <a:avLst/>
              <a:gdLst>
                <a:gd name="T0" fmla="*/ 189 w 380"/>
                <a:gd name="T1" fmla="*/ 0 h 379"/>
                <a:gd name="T2" fmla="*/ 152 w 380"/>
                <a:gd name="T3" fmla="*/ 4 h 379"/>
                <a:gd name="T4" fmla="*/ 116 w 380"/>
                <a:gd name="T5" fmla="*/ 16 h 379"/>
                <a:gd name="T6" fmla="*/ 84 w 380"/>
                <a:gd name="T7" fmla="*/ 33 h 379"/>
                <a:gd name="T8" fmla="*/ 56 w 380"/>
                <a:gd name="T9" fmla="*/ 56 h 379"/>
                <a:gd name="T10" fmla="*/ 33 w 380"/>
                <a:gd name="T11" fmla="*/ 83 h 379"/>
                <a:gd name="T12" fmla="*/ 16 w 380"/>
                <a:gd name="T13" fmla="*/ 116 h 379"/>
                <a:gd name="T14" fmla="*/ 4 w 380"/>
                <a:gd name="T15" fmla="*/ 151 h 379"/>
                <a:gd name="T16" fmla="*/ 0 w 380"/>
                <a:gd name="T17" fmla="*/ 190 h 379"/>
                <a:gd name="T18" fmla="*/ 2 w 380"/>
                <a:gd name="T19" fmla="*/ 208 h 379"/>
                <a:gd name="T20" fmla="*/ 10 w 380"/>
                <a:gd name="T21" fmla="*/ 246 h 379"/>
                <a:gd name="T22" fmla="*/ 24 w 380"/>
                <a:gd name="T23" fmla="*/ 280 h 379"/>
                <a:gd name="T24" fmla="*/ 45 w 380"/>
                <a:gd name="T25" fmla="*/ 310 h 379"/>
                <a:gd name="T26" fmla="*/ 69 w 380"/>
                <a:gd name="T27" fmla="*/ 336 h 379"/>
                <a:gd name="T28" fmla="*/ 99 w 380"/>
                <a:gd name="T29" fmla="*/ 356 h 379"/>
                <a:gd name="T30" fmla="*/ 133 w 380"/>
                <a:gd name="T31" fmla="*/ 370 h 379"/>
                <a:gd name="T32" fmla="*/ 171 w 380"/>
                <a:gd name="T33" fmla="*/ 378 h 379"/>
                <a:gd name="T34" fmla="*/ 189 w 380"/>
                <a:gd name="T35" fmla="*/ 379 h 379"/>
                <a:gd name="T36" fmla="*/ 228 w 380"/>
                <a:gd name="T37" fmla="*/ 375 h 379"/>
                <a:gd name="T38" fmla="*/ 264 w 380"/>
                <a:gd name="T39" fmla="*/ 363 h 379"/>
                <a:gd name="T40" fmla="*/ 296 w 380"/>
                <a:gd name="T41" fmla="*/ 346 h 379"/>
                <a:gd name="T42" fmla="*/ 324 w 380"/>
                <a:gd name="T43" fmla="*/ 323 h 379"/>
                <a:gd name="T44" fmla="*/ 347 w 380"/>
                <a:gd name="T45" fmla="*/ 296 h 379"/>
                <a:gd name="T46" fmla="*/ 364 w 380"/>
                <a:gd name="T47" fmla="*/ 263 h 379"/>
                <a:gd name="T48" fmla="*/ 376 w 380"/>
                <a:gd name="T49" fmla="*/ 228 h 379"/>
                <a:gd name="T50" fmla="*/ 380 w 380"/>
                <a:gd name="T51" fmla="*/ 190 h 379"/>
                <a:gd name="T52" fmla="*/ 378 w 380"/>
                <a:gd name="T53" fmla="*/ 171 h 379"/>
                <a:gd name="T54" fmla="*/ 370 w 380"/>
                <a:gd name="T55" fmla="*/ 133 h 379"/>
                <a:gd name="T56" fmla="*/ 356 w 380"/>
                <a:gd name="T57" fmla="*/ 99 h 379"/>
                <a:gd name="T58" fmla="*/ 335 w 380"/>
                <a:gd name="T59" fmla="*/ 69 h 379"/>
                <a:gd name="T60" fmla="*/ 311 w 380"/>
                <a:gd name="T61" fmla="*/ 44 h 379"/>
                <a:gd name="T62" fmla="*/ 281 w 380"/>
                <a:gd name="T63" fmla="*/ 23 h 379"/>
                <a:gd name="T64" fmla="*/ 247 w 380"/>
                <a:gd name="T65" fmla="*/ 9 h 379"/>
                <a:gd name="T66" fmla="*/ 209 w 380"/>
                <a:gd name="T67" fmla="*/ 1 h 379"/>
                <a:gd name="T68" fmla="*/ 189 w 380"/>
                <a:gd name="T69"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379">
                  <a:moveTo>
                    <a:pt x="189" y="0"/>
                  </a:moveTo>
                  <a:lnTo>
                    <a:pt x="189" y="0"/>
                  </a:lnTo>
                  <a:lnTo>
                    <a:pt x="171" y="1"/>
                  </a:lnTo>
                  <a:lnTo>
                    <a:pt x="152" y="4"/>
                  </a:lnTo>
                  <a:lnTo>
                    <a:pt x="133" y="9"/>
                  </a:lnTo>
                  <a:lnTo>
                    <a:pt x="116" y="16"/>
                  </a:lnTo>
                  <a:lnTo>
                    <a:pt x="99" y="23"/>
                  </a:lnTo>
                  <a:lnTo>
                    <a:pt x="84" y="33"/>
                  </a:lnTo>
                  <a:lnTo>
                    <a:pt x="69" y="44"/>
                  </a:lnTo>
                  <a:lnTo>
                    <a:pt x="56" y="56"/>
                  </a:lnTo>
                  <a:lnTo>
                    <a:pt x="45" y="69"/>
                  </a:lnTo>
                  <a:lnTo>
                    <a:pt x="33" y="83"/>
                  </a:lnTo>
                  <a:lnTo>
                    <a:pt x="24" y="99"/>
                  </a:lnTo>
                  <a:lnTo>
                    <a:pt x="16" y="116"/>
                  </a:lnTo>
                  <a:lnTo>
                    <a:pt x="10" y="133"/>
                  </a:lnTo>
                  <a:lnTo>
                    <a:pt x="4" y="151"/>
                  </a:lnTo>
                  <a:lnTo>
                    <a:pt x="2" y="171"/>
                  </a:lnTo>
                  <a:lnTo>
                    <a:pt x="0" y="190"/>
                  </a:lnTo>
                  <a:lnTo>
                    <a:pt x="0" y="190"/>
                  </a:lnTo>
                  <a:lnTo>
                    <a:pt x="2" y="208"/>
                  </a:lnTo>
                  <a:lnTo>
                    <a:pt x="4" y="228"/>
                  </a:lnTo>
                  <a:lnTo>
                    <a:pt x="10" y="246"/>
                  </a:lnTo>
                  <a:lnTo>
                    <a:pt x="16" y="263"/>
                  </a:lnTo>
                  <a:lnTo>
                    <a:pt x="24" y="280"/>
                  </a:lnTo>
                  <a:lnTo>
                    <a:pt x="33" y="296"/>
                  </a:lnTo>
                  <a:lnTo>
                    <a:pt x="45" y="310"/>
                  </a:lnTo>
                  <a:lnTo>
                    <a:pt x="56" y="323"/>
                  </a:lnTo>
                  <a:lnTo>
                    <a:pt x="69" y="336"/>
                  </a:lnTo>
                  <a:lnTo>
                    <a:pt x="84" y="346"/>
                  </a:lnTo>
                  <a:lnTo>
                    <a:pt x="99" y="356"/>
                  </a:lnTo>
                  <a:lnTo>
                    <a:pt x="116" y="363"/>
                  </a:lnTo>
                  <a:lnTo>
                    <a:pt x="133" y="370"/>
                  </a:lnTo>
                  <a:lnTo>
                    <a:pt x="152" y="375"/>
                  </a:lnTo>
                  <a:lnTo>
                    <a:pt x="171" y="378"/>
                  </a:lnTo>
                  <a:lnTo>
                    <a:pt x="189" y="379"/>
                  </a:lnTo>
                  <a:lnTo>
                    <a:pt x="189" y="379"/>
                  </a:lnTo>
                  <a:lnTo>
                    <a:pt x="209" y="378"/>
                  </a:lnTo>
                  <a:lnTo>
                    <a:pt x="228" y="375"/>
                  </a:lnTo>
                  <a:lnTo>
                    <a:pt x="247" y="370"/>
                  </a:lnTo>
                  <a:lnTo>
                    <a:pt x="264" y="363"/>
                  </a:lnTo>
                  <a:lnTo>
                    <a:pt x="281" y="356"/>
                  </a:lnTo>
                  <a:lnTo>
                    <a:pt x="296" y="346"/>
                  </a:lnTo>
                  <a:lnTo>
                    <a:pt x="311" y="336"/>
                  </a:lnTo>
                  <a:lnTo>
                    <a:pt x="324" y="323"/>
                  </a:lnTo>
                  <a:lnTo>
                    <a:pt x="335" y="310"/>
                  </a:lnTo>
                  <a:lnTo>
                    <a:pt x="347" y="296"/>
                  </a:lnTo>
                  <a:lnTo>
                    <a:pt x="356" y="280"/>
                  </a:lnTo>
                  <a:lnTo>
                    <a:pt x="364" y="263"/>
                  </a:lnTo>
                  <a:lnTo>
                    <a:pt x="370" y="246"/>
                  </a:lnTo>
                  <a:lnTo>
                    <a:pt x="376" y="228"/>
                  </a:lnTo>
                  <a:lnTo>
                    <a:pt x="378" y="208"/>
                  </a:lnTo>
                  <a:lnTo>
                    <a:pt x="380" y="190"/>
                  </a:lnTo>
                  <a:lnTo>
                    <a:pt x="380" y="190"/>
                  </a:lnTo>
                  <a:lnTo>
                    <a:pt x="378" y="171"/>
                  </a:lnTo>
                  <a:lnTo>
                    <a:pt x="376" y="151"/>
                  </a:lnTo>
                  <a:lnTo>
                    <a:pt x="370" y="133"/>
                  </a:lnTo>
                  <a:lnTo>
                    <a:pt x="364" y="116"/>
                  </a:lnTo>
                  <a:lnTo>
                    <a:pt x="356" y="99"/>
                  </a:lnTo>
                  <a:lnTo>
                    <a:pt x="347" y="83"/>
                  </a:lnTo>
                  <a:lnTo>
                    <a:pt x="335" y="69"/>
                  </a:lnTo>
                  <a:lnTo>
                    <a:pt x="324" y="56"/>
                  </a:lnTo>
                  <a:lnTo>
                    <a:pt x="311" y="44"/>
                  </a:lnTo>
                  <a:lnTo>
                    <a:pt x="296" y="33"/>
                  </a:lnTo>
                  <a:lnTo>
                    <a:pt x="281" y="23"/>
                  </a:lnTo>
                  <a:lnTo>
                    <a:pt x="264" y="16"/>
                  </a:lnTo>
                  <a:lnTo>
                    <a:pt x="247" y="9"/>
                  </a:lnTo>
                  <a:lnTo>
                    <a:pt x="228" y="4"/>
                  </a:lnTo>
                  <a:lnTo>
                    <a:pt x="209" y="1"/>
                  </a:lnTo>
                  <a:lnTo>
                    <a:pt x="189" y="0"/>
                  </a:lnTo>
                  <a:lnTo>
                    <a:pt x="1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4" name="Freeform 152"/>
            <p:cNvSpPr>
              <a:spLocks/>
            </p:cNvSpPr>
            <p:nvPr userDrawn="1"/>
          </p:nvSpPr>
          <p:spPr bwMode="auto">
            <a:xfrm>
              <a:off x="2843" y="2837"/>
              <a:ext cx="74" cy="74"/>
            </a:xfrm>
            <a:custGeom>
              <a:avLst/>
              <a:gdLst>
                <a:gd name="T0" fmla="*/ 148 w 297"/>
                <a:gd name="T1" fmla="*/ 0 h 297"/>
                <a:gd name="T2" fmla="*/ 120 w 297"/>
                <a:gd name="T3" fmla="*/ 3 h 297"/>
                <a:gd name="T4" fmla="*/ 91 w 297"/>
                <a:gd name="T5" fmla="*/ 12 h 297"/>
                <a:gd name="T6" fmla="*/ 66 w 297"/>
                <a:gd name="T7" fmla="*/ 25 h 297"/>
                <a:gd name="T8" fmla="*/ 44 w 297"/>
                <a:gd name="T9" fmla="*/ 43 h 297"/>
                <a:gd name="T10" fmla="*/ 26 w 297"/>
                <a:gd name="T11" fmla="*/ 65 h 297"/>
                <a:gd name="T12" fmla="*/ 12 w 297"/>
                <a:gd name="T13" fmla="*/ 90 h 297"/>
                <a:gd name="T14" fmla="*/ 4 w 297"/>
                <a:gd name="T15" fmla="*/ 119 h 297"/>
                <a:gd name="T16" fmla="*/ 0 w 297"/>
                <a:gd name="T17" fmla="*/ 148 h 297"/>
                <a:gd name="T18" fmla="*/ 1 w 297"/>
                <a:gd name="T19" fmla="*/ 163 h 297"/>
                <a:gd name="T20" fmla="*/ 8 w 297"/>
                <a:gd name="T21" fmla="*/ 193 h 297"/>
                <a:gd name="T22" fmla="*/ 18 w 297"/>
                <a:gd name="T23" fmla="*/ 219 h 297"/>
                <a:gd name="T24" fmla="*/ 35 w 297"/>
                <a:gd name="T25" fmla="*/ 242 h 297"/>
                <a:gd name="T26" fmla="*/ 55 w 297"/>
                <a:gd name="T27" fmla="*/ 263 h 297"/>
                <a:gd name="T28" fmla="*/ 78 w 297"/>
                <a:gd name="T29" fmla="*/ 279 h 297"/>
                <a:gd name="T30" fmla="*/ 105 w 297"/>
                <a:gd name="T31" fmla="*/ 290 h 297"/>
                <a:gd name="T32" fmla="*/ 134 w 297"/>
                <a:gd name="T33" fmla="*/ 296 h 297"/>
                <a:gd name="T34" fmla="*/ 148 w 297"/>
                <a:gd name="T35" fmla="*/ 297 h 297"/>
                <a:gd name="T36" fmla="*/ 178 w 297"/>
                <a:gd name="T37" fmla="*/ 293 h 297"/>
                <a:gd name="T38" fmla="*/ 207 w 297"/>
                <a:gd name="T39" fmla="*/ 285 h 297"/>
                <a:gd name="T40" fmla="*/ 232 w 297"/>
                <a:gd name="T41" fmla="*/ 271 h 297"/>
                <a:gd name="T42" fmla="*/ 254 w 297"/>
                <a:gd name="T43" fmla="*/ 253 h 297"/>
                <a:gd name="T44" fmla="*/ 272 w 297"/>
                <a:gd name="T45" fmla="*/ 231 h 297"/>
                <a:gd name="T46" fmla="*/ 286 w 297"/>
                <a:gd name="T47" fmla="*/ 206 h 297"/>
                <a:gd name="T48" fmla="*/ 294 w 297"/>
                <a:gd name="T49" fmla="*/ 178 h 297"/>
                <a:gd name="T50" fmla="*/ 297 w 297"/>
                <a:gd name="T51" fmla="*/ 148 h 297"/>
                <a:gd name="T52" fmla="*/ 297 w 297"/>
                <a:gd name="T53" fmla="*/ 133 h 297"/>
                <a:gd name="T54" fmla="*/ 290 w 297"/>
                <a:gd name="T55" fmla="*/ 104 h 297"/>
                <a:gd name="T56" fmla="*/ 280 w 297"/>
                <a:gd name="T57" fmla="*/ 77 h 297"/>
                <a:gd name="T58" fmla="*/ 263 w 297"/>
                <a:gd name="T59" fmla="*/ 53 h 297"/>
                <a:gd name="T60" fmla="*/ 243 w 297"/>
                <a:gd name="T61" fmla="*/ 34 h 297"/>
                <a:gd name="T62" fmla="*/ 220 w 297"/>
                <a:gd name="T63" fmla="*/ 17 h 297"/>
                <a:gd name="T64" fmla="*/ 193 w 297"/>
                <a:gd name="T65" fmla="*/ 6 h 297"/>
                <a:gd name="T66" fmla="*/ 164 w 297"/>
                <a:gd name="T67" fmla="*/ 0 h 297"/>
                <a:gd name="T68" fmla="*/ 148 w 297"/>
                <a:gd name="T6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297">
                  <a:moveTo>
                    <a:pt x="148" y="0"/>
                  </a:moveTo>
                  <a:lnTo>
                    <a:pt x="148" y="0"/>
                  </a:lnTo>
                  <a:lnTo>
                    <a:pt x="134" y="0"/>
                  </a:lnTo>
                  <a:lnTo>
                    <a:pt x="120" y="3"/>
                  </a:lnTo>
                  <a:lnTo>
                    <a:pt x="105" y="6"/>
                  </a:lnTo>
                  <a:lnTo>
                    <a:pt x="91" y="12"/>
                  </a:lnTo>
                  <a:lnTo>
                    <a:pt x="78" y="17"/>
                  </a:lnTo>
                  <a:lnTo>
                    <a:pt x="66" y="25"/>
                  </a:lnTo>
                  <a:lnTo>
                    <a:pt x="55" y="34"/>
                  </a:lnTo>
                  <a:lnTo>
                    <a:pt x="44" y="43"/>
                  </a:lnTo>
                  <a:lnTo>
                    <a:pt x="35" y="53"/>
                  </a:lnTo>
                  <a:lnTo>
                    <a:pt x="26" y="65"/>
                  </a:lnTo>
                  <a:lnTo>
                    <a:pt x="18" y="77"/>
                  </a:lnTo>
                  <a:lnTo>
                    <a:pt x="12" y="90"/>
                  </a:lnTo>
                  <a:lnTo>
                    <a:pt x="8" y="104"/>
                  </a:lnTo>
                  <a:lnTo>
                    <a:pt x="4" y="119"/>
                  </a:lnTo>
                  <a:lnTo>
                    <a:pt x="1" y="133"/>
                  </a:lnTo>
                  <a:lnTo>
                    <a:pt x="0" y="148"/>
                  </a:lnTo>
                  <a:lnTo>
                    <a:pt x="0" y="148"/>
                  </a:lnTo>
                  <a:lnTo>
                    <a:pt x="1" y="163"/>
                  </a:lnTo>
                  <a:lnTo>
                    <a:pt x="4" y="178"/>
                  </a:lnTo>
                  <a:lnTo>
                    <a:pt x="8" y="193"/>
                  </a:lnTo>
                  <a:lnTo>
                    <a:pt x="12" y="206"/>
                  </a:lnTo>
                  <a:lnTo>
                    <a:pt x="18" y="219"/>
                  </a:lnTo>
                  <a:lnTo>
                    <a:pt x="26" y="231"/>
                  </a:lnTo>
                  <a:lnTo>
                    <a:pt x="35" y="242"/>
                  </a:lnTo>
                  <a:lnTo>
                    <a:pt x="44" y="253"/>
                  </a:lnTo>
                  <a:lnTo>
                    <a:pt x="55" y="263"/>
                  </a:lnTo>
                  <a:lnTo>
                    <a:pt x="66" y="271"/>
                  </a:lnTo>
                  <a:lnTo>
                    <a:pt x="78" y="279"/>
                  </a:lnTo>
                  <a:lnTo>
                    <a:pt x="91" y="285"/>
                  </a:lnTo>
                  <a:lnTo>
                    <a:pt x="105" y="290"/>
                  </a:lnTo>
                  <a:lnTo>
                    <a:pt x="120" y="293"/>
                  </a:lnTo>
                  <a:lnTo>
                    <a:pt x="134" y="296"/>
                  </a:lnTo>
                  <a:lnTo>
                    <a:pt x="148" y="297"/>
                  </a:lnTo>
                  <a:lnTo>
                    <a:pt x="148" y="297"/>
                  </a:lnTo>
                  <a:lnTo>
                    <a:pt x="164" y="296"/>
                  </a:lnTo>
                  <a:lnTo>
                    <a:pt x="178" y="293"/>
                  </a:lnTo>
                  <a:lnTo>
                    <a:pt x="193" y="290"/>
                  </a:lnTo>
                  <a:lnTo>
                    <a:pt x="207" y="285"/>
                  </a:lnTo>
                  <a:lnTo>
                    <a:pt x="220" y="279"/>
                  </a:lnTo>
                  <a:lnTo>
                    <a:pt x="232" y="271"/>
                  </a:lnTo>
                  <a:lnTo>
                    <a:pt x="243" y="263"/>
                  </a:lnTo>
                  <a:lnTo>
                    <a:pt x="254" y="253"/>
                  </a:lnTo>
                  <a:lnTo>
                    <a:pt x="263" y="242"/>
                  </a:lnTo>
                  <a:lnTo>
                    <a:pt x="272" y="231"/>
                  </a:lnTo>
                  <a:lnTo>
                    <a:pt x="280" y="219"/>
                  </a:lnTo>
                  <a:lnTo>
                    <a:pt x="286" y="206"/>
                  </a:lnTo>
                  <a:lnTo>
                    <a:pt x="290" y="193"/>
                  </a:lnTo>
                  <a:lnTo>
                    <a:pt x="294" y="178"/>
                  </a:lnTo>
                  <a:lnTo>
                    <a:pt x="297" y="163"/>
                  </a:lnTo>
                  <a:lnTo>
                    <a:pt x="297" y="148"/>
                  </a:lnTo>
                  <a:lnTo>
                    <a:pt x="297" y="148"/>
                  </a:lnTo>
                  <a:lnTo>
                    <a:pt x="297" y="133"/>
                  </a:lnTo>
                  <a:lnTo>
                    <a:pt x="294" y="119"/>
                  </a:lnTo>
                  <a:lnTo>
                    <a:pt x="290" y="104"/>
                  </a:lnTo>
                  <a:lnTo>
                    <a:pt x="286" y="90"/>
                  </a:lnTo>
                  <a:lnTo>
                    <a:pt x="280" y="77"/>
                  </a:lnTo>
                  <a:lnTo>
                    <a:pt x="272" y="65"/>
                  </a:lnTo>
                  <a:lnTo>
                    <a:pt x="263" y="53"/>
                  </a:lnTo>
                  <a:lnTo>
                    <a:pt x="254" y="43"/>
                  </a:lnTo>
                  <a:lnTo>
                    <a:pt x="243" y="34"/>
                  </a:lnTo>
                  <a:lnTo>
                    <a:pt x="232" y="25"/>
                  </a:lnTo>
                  <a:lnTo>
                    <a:pt x="220" y="17"/>
                  </a:lnTo>
                  <a:lnTo>
                    <a:pt x="207" y="12"/>
                  </a:lnTo>
                  <a:lnTo>
                    <a:pt x="193" y="6"/>
                  </a:lnTo>
                  <a:lnTo>
                    <a:pt x="178" y="3"/>
                  </a:lnTo>
                  <a:lnTo>
                    <a:pt x="164" y="0"/>
                  </a:lnTo>
                  <a:lnTo>
                    <a:pt x="148" y="0"/>
                  </a:ln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grpSp>
      <p:grpSp>
        <p:nvGrpSpPr>
          <p:cNvPr id="465" name="Group 17"/>
          <p:cNvGrpSpPr>
            <a:grpSpLocks noChangeAspect="1"/>
          </p:cNvGrpSpPr>
          <p:nvPr userDrawn="1"/>
        </p:nvGrpSpPr>
        <p:grpSpPr bwMode="auto">
          <a:xfrm>
            <a:off x="5440819" y="6396433"/>
            <a:ext cx="1310364" cy="328879"/>
            <a:chOff x="0" y="898"/>
            <a:chExt cx="5760" cy="1447"/>
          </a:xfrm>
          <a:solidFill>
            <a:schemeClr val="tx1"/>
          </a:solidFill>
        </p:grpSpPr>
        <p:sp>
          <p:nvSpPr>
            <p:cNvPr id="466" name="Freeform 18"/>
            <p:cNvSpPr>
              <a:spLocks noEditPoints="1"/>
            </p:cNvSpPr>
            <p:nvPr userDrawn="1"/>
          </p:nvSpPr>
          <p:spPr bwMode="auto">
            <a:xfrm>
              <a:off x="4437" y="898"/>
              <a:ext cx="1323" cy="1320"/>
            </a:xfrm>
            <a:custGeom>
              <a:avLst/>
              <a:gdLst>
                <a:gd name="T0" fmla="*/ 1983 w 5294"/>
                <a:gd name="T1" fmla="*/ 74 h 5281"/>
                <a:gd name="T2" fmla="*/ 1468 w 5294"/>
                <a:gd name="T3" fmla="*/ 268 h 5281"/>
                <a:gd name="T4" fmla="*/ 1010 w 5294"/>
                <a:gd name="T5" fmla="*/ 559 h 5281"/>
                <a:gd name="T6" fmla="*/ 621 w 5294"/>
                <a:gd name="T7" fmla="*/ 934 h 5281"/>
                <a:gd name="T8" fmla="*/ 316 w 5294"/>
                <a:gd name="T9" fmla="*/ 1383 h 5281"/>
                <a:gd name="T10" fmla="*/ 107 w 5294"/>
                <a:gd name="T11" fmla="*/ 1889 h 5281"/>
                <a:gd name="T12" fmla="*/ 7 w 5294"/>
                <a:gd name="T13" fmla="*/ 2444 h 5281"/>
                <a:gd name="T14" fmla="*/ 21 w 5294"/>
                <a:gd name="T15" fmla="*/ 2972 h 5281"/>
                <a:gd name="T16" fmla="*/ 160 w 5294"/>
                <a:gd name="T17" fmla="*/ 3545 h 5281"/>
                <a:gd name="T18" fmla="*/ 417 w 5294"/>
                <a:gd name="T19" fmla="*/ 4061 h 5281"/>
                <a:gd name="T20" fmla="*/ 776 w 5294"/>
                <a:gd name="T21" fmla="*/ 4505 h 5281"/>
                <a:gd name="T22" fmla="*/ 1222 w 5294"/>
                <a:gd name="T23" fmla="*/ 4863 h 5281"/>
                <a:gd name="T24" fmla="*/ 1738 w 5294"/>
                <a:gd name="T25" fmla="*/ 5120 h 5281"/>
                <a:gd name="T26" fmla="*/ 2310 w 5294"/>
                <a:gd name="T27" fmla="*/ 5260 h 5281"/>
                <a:gd name="T28" fmla="*/ 2851 w 5294"/>
                <a:gd name="T29" fmla="*/ 5273 h 5281"/>
                <a:gd name="T30" fmla="*/ 3433 w 5294"/>
                <a:gd name="T31" fmla="*/ 5162 h 5281"/>
                <a:gd name="T32" fmla="*/ 3963 w 5294"/>
                <a:gd name="T33" fmla="*/ 4930 h 5281"/>
                <a:gd name="T34" fmla="*/ 4425 w 5294"/>
                <a:gd name="T35" fmla="*/ 4593 h 5281"/>
                <a:gd name="T36" fmla="*/ 4805 w 5294"/>
                <a:gd name="T37" fmla="*/ 4166 h 5281"/>
                <a:gd name="T38" fmla="*/ 5086 w 5294"/>
                <a:gd name="T39" fmla="*/ 3664 h 5281"/>
                <a:gd name="T40" fmla="*/ 5253 w 5294"/>
                <a:gd name="T41" fmla="*/ 3104 h 5281"/>
                <a:gd name="T42" fmla="*/ 5293 w 5294"/>
                <a:gd name="T43" fmla="*/ 2571 h 5281"/>
                <a:gd name="T44" fmla="*/ 5219 w 5294"/>
                <a:gd name="T45" fmla="*/ 2009 h 5281"/>
                <a:gd name="T46" fmla="*/ 5032 w 5294"/>
                <a:gd name="T47" fmla="*/ 1491 h 5281"/>
                <a:gd name="T48" fmla="*/ 4748 w 5294"/>
                <a:gd name="T49" fmla="*/ 1028 h 5281"/>
                <a:gd name="T50" fmla="*/ 4376 w 5294"/>
                <a:gd name="T51" fmla="*/ 635 h 5281"/>
                <a:gd name="T52" fmla="*/ 3933 w 5294"/>
                <a:gd name="T53" fmla="*/ 325 h 5281"/>
                <a:gd name="T54" fmla="*/ 3428 w 5294"/>
                <a:gd name="T55" fmla="*/ 108 h 5281"/>
                <a:gd name="T56" fmla="*/ 2878 w 5294"/>
                <a:gd name="T57" fmla="*/ 0 h 5281"/>
                <a:gd name="T58" fmla="*/ 201 w 5294"/>
                <a:gd name="T59" fmla="*/ 2260 h 5281"/>
                <a:gd name="T60" fmla="*/ 343 w 5294"/>
                <a:gd name="T61" fmla="*/ 1729 h 5281"/>
                <a:gd name="T62" fmla="*/ 595 w 5294"/>
                <a:gd name="T63" fmla="*/ 1253 h 5281"/>
                <a:gd name="T64" fmla="*/ 941 w 5294"/>
                <a:gd name="T65" fmla="*/ 846 h 5281"/>
                <a:gd name="T66" fmla="*/ 1364 w 5294"/>
                <a:gd name="T67" fmla="*/ 521 h 5281"/>
                <a:gd name="T68" fmla="*/ 1854 w 5294"/>
                <a:gd name="T69" fmla="*/ 293 h 5281"/>
                <a:gd name="T70" fmla="*/ 2394 w 5294"/>
                <a:gd name="T71" fmla="*/ 175 h 5281"/>
                <a:gd name="T72" fmla="*/ 2900 w 5294"/>
                <a:gd name="T73" fmla="*/ 175 h 5281"/>
                <a:gd name="T74" fmla="*/ 3440 w 5294"/>
                <a:gd name="T75" fmla="*/ 293 h 5281"/>
                <a:gd name="T76" fmla="*/ 3930 w 5294"/>
                <a:gd name="T77" fmla="*/ 521 h 5281"/>
                <a:gd name="T78" fmla="*/ 4354 w 5294"/>
                <a:gd name="T79" fmla="*/ 846 h 5281"/>
                <a:gd name="T80" fmla="*/ 4699 w 5294"/>
                <a:gd name="T81" fmla="*/ 1253 h 5281"/>
                <a:gd name="T82" fmla="*/ 4950 w 5294"/>
                <a:gd name="T83" fmla="*/ 1729 h 5281"/>
                <a:gd name="T84" fmla="*/ 5093 w 5294"/>
                <a:gd name="T85" fmla="*/ 2260 h 5281"/>
                <a:gd name="T86" fmla="*/ 5119 w 5294"/>
                <a:gd name="T87" fmla="*/ 2763 h 5281"/>
                <a:gd name="T88" fmla="*/ 5028 w 5294"/>
                <a:gd name="T89" fmla="*/ 3312 h 5281"/>
                <a:gd name="T90" fmla="*/ 4822 w 5294"/>
                <a:gd name="T91" fmla="*/ 3814 h 5281"/>
                <a:gd name="T92" fmla="*/ 4517 w 5294"/>
                <a:gd name="T93" fmla="*/ 4254 h 5281"/>
                <a:gd name="T94" fmla="*/ 4127 w 5294"/>
                <a:gd name="T95" fmla="*/ 4617 h 5281"/>
                <a:gd name="T96" fmla="*/ 3665 w 5294"/>
                <a:gd name="T97" fmla="*/ 4891 h 5281"/>
                <a:gd name="T98" fmla="*/ 3145 w 5294"/>
                <a:gd name="T99" fmla="*/ 5058 h 5281"/>
                <a:gd name="T100" fmla="*/ 2647 w 5294"/>
                <a:gd name="T101" fmla="*/ 5108 h 5281"/>
                <a:gd name="T102" fmla="*/ 2089 w 5294"/>
                <a:gd name="T103" fmla="*/ 5045 h 5281"/>
                <a:gd name="T104" fmla="*/ 1575 w 5294"/>
                <a:gd name="T105" fmla="*/ 4865 h 5281"/>
                <a:gd name="T106" fmla="*/ 1120 w 5294"/>
                <a:gd name="T107" fmla="*/ 4580 h 5281"/>
                <a:gd name="T108" fmla="*/ 738 w 5294"/>
                <a:gd name="T109" fmla="*/ 4208 h 5281"/>
                <a:gd name="T110" fmla="*/ 444 w 5294"/>
                <a:gd name="T111" fmla="*/ 3760 h 5281"/>
                <a:gd name="T112" fmla="*/ 250 w 5294"/>
                <a:gd name="T113" fmla="*/ 3253 h 5281"/>
                <a:gd name="T114" fmla="*/ 172 w 5294"/>
                <a:gd name="T115" fmla="*/ 2700 h 5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4" h="5281">
                  <a:moveTo>
                    <a:pt x="2416" y="0"/>
                  </a:moveTo>
                  <a:lnTo>
                    <a:pt x="2416" y="0"/>
                  </a:lnTo>
                  <a:lnTo>
                    <a:pt x="2353" y="7"/>
                  </a:lnTo>
                  <a:lnTo>
                    <a:pt x="2291" y="14"/>
                  </a:lnTo>
                  <a:lnTo>
                    <a:pt x="2229" y="24"/>
                  </a:lnTo>
                  <a:lnTo>
                    <a:pt x="2166" y="34"/>
                  </a:lnTo>
                  <a:lnTo>
                    <a:pt x="2105" y="46"/>
                  </a:lnTo>
                  <a:lnTo>
                    <a:pt x="2044" y="60"/>
                  </a:lnTo>
                  <a:lnTo>
                    <a:pt x="1983" y="74"/>
                  </a:lnTo>
                  <a:lnTo>
                    <a:pt x="1925" y="90"/>
                  </a:lnTo>
                  <a:lnTo>
                    <a:pt x="1865" y="108"/>
                  </a:lnTo>
                  <a:lnTo>
                    <a:pt x="1807" y="127"/>
                  </a:lnTo>
                  <a:lnTo>
                    <a:pt x="1748" y="147"/>
                  </a:lnTo>
                  <a:lnTo>
                    <a:pt x="1691" y="169"/>
                  </a:lnTo>
                  <a:lnTo>
                    <a:pt x="1635" y="192"/>
                  </a:lnTo>
                  <a:lnTo>
                    <a:pt x="1578" y="216"/>
                  </a:lnTo>
                  <a:lnTo>
                    <a:pt x="1522" y="241"/>
                  </a:lnTo>
                  <a:lnTo>
                    <a:pt x="1468" y="268"/>
                  </a:lnTo>
                  <a:lnTo>
                    <a:pt x="1415" y="295"/>
                  </a:lnTo>
                  <a:lnTo>
                    <a:pt x="1361" y="325"/>
                  </a:lnTo>
                  <a:lnTo>
                    <a:pt x="1309" y="354"/>
                  </a:lnTo>
                  <a:lnTo>
                    <a:pt x="1257" y="386"/>
                  </a:lnTo>
                  <a:lnTo>
                    <a:pt x="1205" y="418"/>
                  </a:lnTo>
                  <a:lnTo>
                    <a:pt x="1155" y="451"/>
                  </a:lnTo>
                  <a:lnTo>
                    <a:pt x="1106" y="486"/>
                  </a:lnTo>
                  <a:lnTo>
                    <a:pt x="1057" y="522"/>
                  </a:lnTo>
                  <a:lnTo>
                    <a:pt x="1010" y="559"/>
                  </a:lnTo>
                  <a:lnTo>
                    <a:pt x="963" y="596"/>
                  </a:lnTo>
                  <a:lnTo>
                    <a:pt x="917" y="635"/>
                  </a:lnTo>
                  <a:lnTo>
                    <a:pt x="872" y="675"/>
                  </a:lnTo>
                  <a:lnTo>
                    <a:pt x="827" y="715"/>
                  </a:lnTo>
                  <a:lnTo>
                    <a:pt x="785" y="758"/>
                  </a:lnTo>
                  <a:lnTo>
                    <a:pt x="742" y="800"/>
                  </a:lnTo>
                  <a:lnTo>
                    <a:pt x="701" y="844"/>
                  </a:lnTo>
                  <a:lnTo>
                    <a:pt x="661" y="889"/>
                  </a:lnTo>
                  <a:lnTo>
                    <a:pt x="621" y="934"/>
                  </a:lnTo>
                  <a:lnTo>
                    <a:pt x="583" y="981"/>
                  </a:lnTo>
                  <a:lnTo>
                    <a:pt x="546" y="1028"/>
                  </a:lnTo>
                  <a:lnTo>
                    <a:pt x="510" y="1076"/>
                  </a:lnTo>
                  <a:lnTo>
                    <a:pt x="474" y="1125"/>
                  </a:lnTo>
                  <a:lnTo>
                    <a:pt x="440" y="1175"/>
                  </a:lnTo>
                  <a:lnTo>
                    <a:pt x="408" y="1226"/>
                  </a:lnTo>
                  <a:lnTo>
                    <a:pt x="376" y="1277"/>
                  </a:lnTo>
                  <a:lnTo>
                    <a:pt x="346" y="1330"/>
                  </a:lnTo>
                  <a:lnTo>
                    <a:pt x="316" y="1383"/>
                  </a:lnTo>
                  <a:lnTo>
                    <a:pt x="288" y="1436"/>
                  </a:lnTo>
                  <a:lnTo>
                    <a:pt x="261" y="1491"/>
                  </a:lnTo>
                  <a:lnTo>
                    <a:pt x="236" y="1545"/>
                  </a:lnTo>
                  <a:lnTo>
                    <a:pt x="210" y="1602"/>
                  </a:lnTo>
                  <a:lnTo>
                    <a:pt x="188" y="1657"/>
                  </a:lnTo>
                  <a:lnTo>
                    <a:pt x="165" y="1715"/>
                  </a:lnTo>
                  <a:lnTo>
                    <a:pt x="144" y="1773"/>
                  </a:lnTo>
                  <a:lnTo>
                    <a:pt x="125" y="1831"/>
                  </a:lnTo>
                  <a:lnTo>
                    <a:pt x="107" y="1889"/>
                  </a:lnTo>
                  <a:lnTo>
                    <a:pt x="91" y="1949"/>
                  </a:lnTo>
                  <a:lnTo>
                    <a:pt x="74" y="2009"/>
                  </a:lnTo>
                  <a:lnTo>
                    <a:pt x="61" y="2070"/>
                  </a:lnTo>
                  <a:lnTo>
                    <a:pt x="48" y="2131"/>
                  </a:lnTo>
                  <a:lnTo>
                    <a:pt x="37" y="2192"/>
                  </a:lnTo>
                  <a:lnTo>
                    <a:pt x="27" y="2254"/>
                  </a:lnTo>
                  <a:lnTo>
                    <a:pt x="19" y="2317"/>
                  </a:lnTo>
                  <a:lnTo>
                    <a:pt x="12" y="2379"/>
                  </a:lnTo>
                  <a:lnTo>
                    <a:pt x="7" y="2444"/>
                  </a:lnTo>
                  <a:lnTo>
                    <a:pt x="3" y="2507"/>
                  </a:lnTo>
                  <a:lnTo>
                    <a:pt x="0" y="2571"/>
                  </a:lnTo>
                  <a:lnTo>
                    <a:pt x="0" y="2635"/>
                  </a:lnTo>
                  <a:lnTo>
                    <a:pt x="0" y="2635"/>
                  </a:lnTo>
                  <a:lnTo>
                    <a:pt x="0" y="2704"/>
                  </a:lnTo>
                  <a:lnTo>
                    <a:pt x="3" y="2771"/>
                  </a:lnTo>
                  <a:lnTo>
                    <a:pt x="8" y="2839"/>
                  </a:lnTo>
                  <a:lnTo>
                    <a:pt x="13" y="2905"/>
                  </a:lnTo>
                  <a:lnTo>
                    <a:pt x="21" y="2972"/>
                  </a:lnTo>
                  <a:lnTo>
                    <a:pt x="31" y="3038"/>
                  </a:lnTo>
                  <a:lnTo>
                    <a:pt x="42" y="3104"/>
                  </a:lnTo>
                  <a:lnTo>
                    <a:pt x="54" y="3168"/>
                  </a:lnTo>
                  <a:lnTo>
                    <a:pt x="68" y="3232"/>
                  </a:lnTo>
                  <a:lnTo>
                    <a:pt x="83" y="3296"/>
                  </a:lnTo>
                  <a:lnTo>
                    <a:pt x="100" y="3360"/>
                  </a:lnTo>
                  <a:lnTo>
                    <a:pt x="119" y="3422"/>
                  </a:lnTo>
                  <a:lnTo>
                    <a:pt x="140" y="3484"/>
                  </a:lnTo>
                  <a:lnTo>
                    <a:pt x="160" y="3545"/>
                  </a:lnTo>
                  <a:lnTo>
                    <a:pt x="183" y="3605"/>
                  </a:lnTo>
                  <a:lnTo>
                    <a:pt x="208" y="3664"/>
                  </a:lnTo>
                  <a:lnTo>
                    <a:pt x="234" y="3723"/>
                  </a:lnTo>
                  <a:lnTo>
                    <a:pt x="262" y="3782"/>
                  </a:lnTo>
                  <a:lnTo>
                    <a:pt x="290" y="3839"/>
                  </a:lnTo>
                  <a:lnTo>
                    <a:pt x="319" y="3895"/>
                  </a:lnTo>
                  <a:lnTo>
                    <a:pt x="351" y="3952"/>
                  </a:lnTo>
                  <a:lnTo>
                    <a:pt x="384" y="4006"/>
                  </a:lnTo>
                  <a:lnTo>
                    <a:pt x="417" y="4061"/>
                  </a:lnTo>
                  <a:lnTo>
                    <a:pt x="452" y="4114"/>
                  </a:lnTo>
                  <a:lnTo>
                    <a:pt x="488" y="4166"/>
                  </a:lnTo>
                  <a:lnTo>
                    <a:pt x="526" y="4218"/>
                  </a:lnTo>
                  <a:lnTo>
                    <a:pt x="565" y="4268"/>
                  </a:lnTo>
                  <a:lnTo>
                    <a:pt x="605" y="4318"/>
                  </a:lnTo>
                  <a:lnTo>
                    <a:pt x="646" y="4366"/>
                  </a:lnTo>
                  <a:lnTo>
                    <a:pt x="689" y="4414"/>
                  </a:lnTo>
                  <a:lnTo>
                    <a:pt x="731" y="4461"/>
                  </a:lnTo>
                  <a:lnTo>
                    <a:pt x="776" y="4505"/>
                  </a:lnTo>
                  <a:lnTo>
                    <a:pt x="822" y="4550"/>
                  </a:lnTo>
                  <a:lnTo>
                    <a:pt x="868" y="4593"/>
                  </a:lnTo>
                  <a:lnTo>
                    <a:pt x="915" y="4635"/>
                  </a:lnTo>
                  <a:lnTo>
                    <a:pt x="965" y="4676"/>
                  </a:lnTo>
                  <a:lnTo>
                    <a:pt x="1014" y="4716"/>
                  </a:lnTo>
                  <a:lnTo>
                    <a:pt x="1064" y="4755"/>
                  </a:lnTo>
                  <a:lnTo>
                    <a:pt x="1116" y="4793"/>
                  </a:lnTo>
                  <a:lnTo>
                    <a:pt x="1168" y="4829"/>
                  </a:lnTo>
                  <a:lnTo>
                    <a:pt x="1222" y="4863"/>
                  </a:lnTo>
                  <a:lnTo>
                    <a:pt x="1275" y="4897"/>
                  </a:lnTo>
                  <a:lnTo>
                    <a:pt x="1331" y="4930"/>
                  </a:lnTo>
                  <a:lnTo>
                    <a:pt x="1386" y="4961"/>
                  </a:lnTo>
                  <a:lnTo>
                    <a:pt x="1443" y="4991"/>
                  </a:lnTo>
                  <a:lnTo>
                    <a:pt x="1501" y="5020"/>
                  </a:lnTo>
                  <a:lnTo>
                    <a:pt x="1558" y="5047"/>
                  </a:lnTo>
                  <a:lnTo>
                    <a:pt x="1617" y="5073"/>
                  </a:lnTo>
                  <a:lnTo>
                    <a:pt x="1677" y="5098"/>
                  </a:lnTo>
                  <a:lnTo>
                    <a:pt x="1738" y="5120"/>
                  </a:lnTo>
                  <a:lnTo>
                    <a:pt x="1799" y="5142"/>
                  </a:lnTo>
                  <a:lnTo>
                    <a:pt x="1860" y="5162"/>
                  </a:lnTo>
                  <a:lnTo>
                    <a:pt x="1923" y="5180"/>
                  </a:lnTo>
                  <a:lnTo>
                    <a:pt x="1987" y="5198"/>
                  </a:lnTo>
                  <a:lnTo>
                    <a:pt x="2050" y="5213"/>
                  </a:lnTo>
                  <a:lnTo>
                    <a:pt x="2114" y="5227"/>
                  </a:lnTo>
                  <a:lnTo>
                    <a:pt x="2178" y="5239"/>
                  </a:lnTo>
                  <a:lnTo>
                    <a:pt x="2244" y="5250"/>
                  </a:lnTo>
                  <a:lnTo>
                    <a:pt x="2310" y="5260"/>
                  </a:lnTo>
                  <a:lnTo>
                    <a:pt x="2377" y="5267"/>
                  </a:lnTo>
                  <a:lnTo>
                    <a:pt x="2443" y="5273"/>
                  </a:lnTo>
                  <a:lnTo>
                    <a:pt x="2511" y="5277"/>
                  </a:lnTo>
                  <a:lnTo>
                    <a:pt x="2578" y="5281"/>
                  </a:lnTo>
                  <a:lnTo>
                    <a:pt x="2647" y="5281"/>
                  </a:lnTo>
                  <a:lnTo>
                    <a:pt x="2647" y="5281"/>
                  </a:lnTo>
                  <a:lnTo>
                    <a:pt x="2716" y="5281"/>
                  </a:lnTo>
                  <a:lnTo>
                    <a:pt x="2783" y="5277"/>
                  </a:lnTo>
                  <a:lnTo>
                    <a:pt x="2851" y="5273"/>
                  </a:lnTo>
                  <a:lnTo>
                    <a:pt x="2917" y="5267"/>
                  </a:lnTo>
                  <a:lnTo>
                    <a:pt x="2984" y="5260"/>
                  </a:lnTo>
                  <a:lnTo>
                    <a:pt x="3049" y="5250"/>
                  </a:lnTo>
                  <a:lnTo>
                    <a:pt x="3115" y="5239"/>
                  </a:lnTo>
                  <a:lnTo>
                    <a:pt x="3180" y="5227"/>
                  </a:lnTo>
                  <a:lnTo>
                    <a:pt x="3244" y="5213"/>
                  </a:lnTo>
                  <a:lnTo>
                    <a:pt x="3307" y="5198"/>
                  </a:lnTo>
                  <a:lnTo>
                    <a:pt x="3371" y="5180"/>
                  </a:lnTo>
                  <a:lnTo>
                    <a:pt x="3433" y="5162"/>
                  </a:lnTo>
                  <a:lnTo>
                    <a:pt x="3495" y="5142"/>
                  </a:lnTo>
                  <a:lnTo>
                    <a:pt x="3556" y="5120"/>
                  </a:lnTo>
                  <a:lnTo>
                    <a:pt x="3617" y="5098"/>
                  </a:lnTo>
                  <a:lnTo>
                    <a:pt x="3677" y="5073"/>
                  </a:lnTo>
                  <a:lnTo>
                    <a:pt x="3736" y="5047"/>
                  </a:lnTo>
                  <a:lnTo>
                    <a:pt x="3793" y="5020"/>
                  </a:lnTo>
                  <a:lnTo>
                    <a:pt x="3851" y="4991"/>
                  </a:lnTo>
                  <a:lnTo>
                    <a:pt x="3908" y="4961"/>
                  </a:lnTo>
                  <a:lnTo>
                    <a:pt x="3963" y="4930"/>
                  </a:lnTo>
                  <a:lnTo>
                    <a:pt x="4019" y="4897"/>
                  </a:lnTo>
                  <a:lnTo>
                    <a:pt x="4072" y="4863"/>
                  </a:lnTo>
                  <a:lnTo>
                    <a:pt x="4126" y="4829"/>
                  </a:lnTo>
                  <a:lnTo>
                    <a:pt x="4178" y="4793"/>
                  </a:lnTo>
                  <a:lnTo>
                    <a:pt x="4229" y="4755"/>
                  </a:lnTo>
                  <a:lnTo>
                    <a:pt x="4281" y="4716"/>
                  </a:lnTo>
                  <a:lnTo>
                    <a:pt x="4330" y="4676"/>
                  </a:lnTo>
                  <a:lnTo>
                    <a:pt x="4379" y="4635"/>
                  </a:lnTo>
                  <a:lnTo>
                    <a:pt x="4425" y="4593"/>
                  </a:lnTo>
                  <a:lnTo>
                    <a:pt x="4472" y="4550"/>
                  </a:lnTo>
                  <a:lnTo>
                    <a:pt x="4518" y="4505"/>
                  </a:lnTo>
                  <a:lnTo>
                    <a:pt x="4562" y="4461"/>
                  </a:lnTo>
                  <a:lnTo>
                    <a:pt x="4605" y="4414"/>
                  </a:lnTo>
                  <a:lnTo>
                    <a:pt x="4648" y="4366"/>
                  </a:lnTo>
                  <a:lnTo>
                    <a:pt x="4689" y="4318"/>
                  </a:lnTo>
                  <a:lnTo>
                    <a:pt x="4728" y="4268"/>
                  </a:lnTo>
                  <a:lnTo>
                    <a:pt x="4768" y="4218"/>
                  </a:lnTo>
                  <a:lnTo>
                    <a:pt x="4805" y="4166"/>
                  </a:lnTo>
                  <a:lnTo>
                    <a:pt x="4842" y="4114"/>
                  </a:lnTo>
                  <a:lnTo>
                    <a:pt x="4877" y="4061"/>
                  </a:lnTo>
                  <a:lnTo>
                    <a:pt x="4910" y="4006"/>
                  </a:lnTo>
                  <a:lnTo>
                    <a:pt x="4943" y="3952"/>
                  </a:lnTo>
                  <a:lnTo>
                    <a:pt x="4974" y="3895"/>
                  </a:lnTo>
                  <a:lnTo>
                    <a:pt x="5004" y="3839"/>
                  </a:lnTo>
                  <a:lnTo>
                    <a:pt x="5032" y="3782"/>
                  </a:lnTo>
                  <a:lnTo>
                    <a:pt x="5060" y="3723"/>
                  </a:lnTo>
                  <a:lnTo>
                    <a:pt x="5086" y="3664"/>
                  </a:lnTo>
                  <a:lnTo>
                    <a:pt x="5110" y="3605"/>
                  </a:lnTo>
                  <a:lnTo>
                    <a:pt x="5133" y="3545"/>
                  </a:lnTo>
                  <a:lnTo>
                    <a:pt x="5155" y="3484"/>
                  </a:lnTo>
                  <a:lnTo>
                    <a:pt x="5175" y="3422"/>
                  </a:lnTo>
                  <a:lnTo>
                    <a:pt x="5194" y="3360"/>
                  </a:lnTo>
                  <a:lnTo>
                    <a:pt x="5210" y="3296"/>
                  </a:lnTo>
                  <a:lnTo>
                    <a:pt x="5226" y="3232"/>
                  </a:lnTo>
                  <a:lnTo>
                    <a:pt x="5240" y="3168"/>
                  </a:lnTo>
                  <a:lnTo>
                    <a:pt x="5253" y="3104"/>
                  </a:lnTo>
                  <a:lnTo>
                    <a:pt x="5263" y="3038"/>
                  </a:lnTo>
                  <a:lnTo>
                    <a:pt x="5272" y="2972"/>
                  </a:lnTo>
                  <a:lnTo>
                    <a:pt x="5280" y="2905"/>
                  </a:lnTo>
                  <a:lnTo>
                    <a:pt x="5286" y="2839"/>
                  </a:lnTo>
                  <a:lnTo>
                    <a:pt x="5291" y="2771"/>
                  </a:lnTo>
                  <a:lnTo>
                    <a:pt x="5293" y="2704"/>
                  </a:lnTo>
                  <a:lnTo>
                    <a:pt x="5294" y="2635"/>
                  </a:lnTo>
                  <a:lnTo>
                    <a:pt x="5294" y="2635"/>
                  </a:lnTo>
                  <a:lnTo>
                    <a:pt x="5293" y="2571"/>
                  </a:lnTo>
                  <a:lnTo>
                    <a:pt x="5291" y="2507"/>
                  </a:lnTo>
                  <a:lnTo>
                    <a:pt x="5287" y="2444"/>
                  </a:lnTo>
                  <a:lnTo>
                    <a:pt x="5282" y="2379"/>
                  </a:lnTo>
                  <a:lnTo>
                    <a:pt x="5274" y="2317"/>
                  </a:lnTo>
                  <a:lnTo>
                    <a:pt x="5267" y="2254"/>
                  </a:lnTo>
                  <a:lnTo>
                    <a:pt x="5257" y="2192"/>
                  </a:lnTo>
                  <a:lnTo>
                    <a:pt x="5246" y="2131"/>
                  </a:lnTo>
                  <a:lnTo>
                    <a:pt x="5233" y="2070"/>
                  </a:lnTo>
                  <a:lnTo>
                    <a:pt x="5219" y="2009"/>
                  </a:lnTo>
                  <a:lnTo>
                    <a:pt x="5204" y="1949"/>
                  </a:lnTo>
                  <a:lnTo>
                    <a:pt x="5187" y="1889"/>
                  </a:lnTo>
                  <a:lnTo>
                    <a:pt x="5169" y="1831"/>
                  </a:lnTo>
                  <a:lnTo>
                    <a:pt x="5149" y="1773"/>
                  </a:lnTo>
                  <a:lnTo>
                    <a:pt x="5128" y="1715"/>
                  </a:lnTo>
                  <a:lnTo>
                    <a:pt x="5107" y="1657"/>
                  </a:lnTo>
                  <a:lnTo>
                    <a:pt x="5084" y="1602"/>
                  </a:lnTo>
                  <a:lnTo>
                    <a:pt x="5059" y="1545"/>
                  </a:lnTo>
                  <a:lnTo>
                    <a:pt x="5032" y="1491"/>
                  </a:lnTo>
                  <a:lnTo>
                    <a:pt x="5006" y="1436"/>
                  </a:lnTo>
                  <a:lnTo>
                    <a:pt x="4978" y="1383"/>
                  </a:lnTo>
                  <a:lnTo>
                    <a:pt x="4949" y="1330"/>
                  </a:lnTo>
                  <a:lnTo>
                    <a:pt x="4918" y="1277"/>
                  </a:lnTo>
                  <a:lnTo>
                    <a:pt x="4885" y="1226"/>
                  </a:lnTo>
                  <a:lnTo>
                    <a:pt x="4853" y="1175"/>
                  </a:lnTo>
                  <a:lnTo>
                    <a:pt x="4819" y="1125"/>
                  </a:lnTo>
                  <a:lnTo>
                    <a:pt x="4784" y="1076"/>
                  </a:lnTo>
                  <a:lnTo>
                    <a:pt x="4748" y="1028"/>
                  </a:lnTo>
                  <a:lnTo>
                    <a:pt x="4711" y="981"/>
                  </a:lnTo>
                  <a:lnTo>
                    <a:pt x="4673" y="934"/>
                  </a:lnTo>
                  <a:lnTo>
                    <a:pt x="4633" y="889"/>
                  </a:lnTo>
                  <a:lnTo>
                    <a:pt x="4593" y="844"/>
                  </a:lnTo>
                  <a:lnTo>
                    <a:pt x="4552" y="800"/>
                  </a:lnTo>
                  <a:lnTo>
                    <a:pt x="4509" y="758"/>
                  </a:lnTo>
                  <a:lnTo>
                    <a:pt x="4466" y="715"/>
                  </a:lnTo>
                  <a:lnTo>
                    <a:pt x="4422" y="675"/>
                  </a:lnTo>
                  <a:lnTo>
                    <a:pt x="4376" y="635"/>
                  </a:lnTo>
                  <a:lnTo>
                    <a:pt x="4331" y="596"/>
                  </a:lnTo>
                  <a:lnTo>
                    <a:pt x="4284" y="559"/>
                  </a:lnTo>
                  <a:lnTo>
                    <a:pt x="4236" y="522"/>
                  </a:lnTo>
                  <a:lnTo>
                    <a:pt x="4188" y="486"/>
                  </a:lnTo>
                  <a:lnTo>
                    <a:pt x="4139" y="451"/>
                  </a:lnTo>
                  <a:lnTo>
                    <a:pt x="4088" y="418"/>
                  </a:lnTo>
                  <a:lnTo>
                    <a:pt x="4038" y="386"/>
                  </a:lnTo>
                  <a:lnTo>
                    <a:pt x="3985" y="354"/>
                  </a:lnTo>
                  <a:lnTo>
                    <a:pt x="3933" y="325"/>
                  </a:lnTo>
                  <a:lnTo>
                    <a:pt x="3880" y="295"/>
                  </a:lnTo>
                  <a:lnTo>
                    <a:pt x="3825" y="268"/>
                  </a:lnTo>
                  <a:lnTo>
                    <a:pt x="3771" y="241"/>
                  </a:lnTo>
                  <a:lnTo>
                    <a:pt x="3715" y="216"/>
                  </a:lnTo>
                  <a:lnTo>
                    <a:pt x="3659" y="192"/>
                  </a:lnTo>
                  <a:lnTo>
                    <a:pt x="3603" y="169"/>
                  </a:lnTo>
                  <a:lnTo>
                    <a:pt x="3545" y="147"/>
                  </a:lnTo>
                  <a:lnTo>
                    <a:pt x="3487" y="127"/>
                  </a:lnTo>
                  <a:lnTo>
                    <a:pt x="3428" y="108"/>
                  </a:lnTo>
                  <a:lnTo>
                    <a:pt x="3370" y="90"/>
                  </a:lnTo>
                  <a:lnTo>
                    <a:pt x="3310" y="74"/>
                  </a:lnTo>
                  <a:lnTo>
                    <a:pt x="3250" y="60"/>
                  </a:lnTo>
                  <a:lnTo>
                    <a:pt x="3189" y="46"/>
                  </a:lnTo>
                  <a:lnTo>
                    <a:pt x="3128" y="34"/>
                  </a:lnTo>
                  <a:lnTo>
                    <a:pt x="3066" y="24"/>
                  </a:lnTo>
                  <a:lnTo>
                    <a:pt x="3003" y="14"/>
                  </a:lnTo>
                  <a:lnTo>
                    <a:pt x="2941" y="7"/>
                  </a:lnTo>
                  <a:lnTo>
                    <a:pt x="2878" y="0"/>
                  </a:lnTo>
                  <a:lnTo>
                    <a:pt x="2416" y="0"/>
                  </a:lnTo>
                  <a:close/>
                  <a:moveTo>
                    <a:pt x="172" y="2635"/>
                  </a:moveTo>
                  <a:lnTo>
                    <a:pt x="172" y="2635"/>
                  </a:lnTo>
                  <a:lnTo>
                    <a:pt x="172" y="2572"/>
                  </a:lnTo>
                  <a:lnTo>
                    <a:pt x="176" y="2509"/>
                  </a:lnTo>
                  <a:lnTo>
                    <a:pt x="179" y="2446"/>
                  </a:lnTo>
                  <a:lnTo>
                    <a:pt x="184" y="2384"/>
                  </a:lnTo>
                  <a:lnTo>
                    <a:pt x="192" y="2322"/>
                  </a:lnTo>
                  <a:lnTo>
                    <a:pt x="201" y="2260"/>
                  </a:lnTo>
                  <a:lnTo>
                    <a:pt x="210" y="2199"/>
                  </a:lnTo>
                  <a:lnTo>
                    <a:pt x="222" y="2138"/>
                  </a:lnTo>
                  <a:lnTo>
                    <a:pt x="236" y="2078"/>
                  </a:lnTo>
                  <a:lnTo>
                    <a:pt x="250" y="2018"/>
                  </a:lnTo>
                  <a:lnTo>
                    <a:pt x="266" y="1959"/>
                  </a:lnTo>
                  <a:lnTo>
                    <a:pt x="283" y="1901"/>
                  </a:lnTo>
                  <a:lnTo>
                    <a:pt x="302" y="1844"/>
                  </a:lnTo>
                  <a:lnTo>
                    <a:pt x="323" y="1786"/>
                  </a:lnTo>
                  <a:lnTo>
                    <a:pt x="343" y="1729"/>
                  </a:lnTo>
                  <a:lnTo>
                    <a:pt x="366" y="1674"/>
                  </a:lnTo>
                  <a:lnTo>
                    <a:pt x="391" y="1619"/>
                  </a:lnTo>
                  <a:lnTo>
                    <a:pt x="416" y="1565"/>
                  </a:lnTo>
                  <a:lnTo>
                    <a:pt x="444" y="1510"/>
                  </a:lnTo>
                  <a:lnTo>
                    <a:pt x="471" y="1458"/>
                  </a:lnTo>
                  <a:lnTo>
                    <a:pt x="500" y="1406"/>
                  </a:lnTo>
                  <a:lnTo>
                    <a:pt x="531" y="1355"/>
                  </a:lnTo>
                  <a:lnTo>
                    <a:pt x="562" y="1304"/>
                  </a:lnTo>
                  <a:lnTo>
                    <a:pt x="595" y="1253"/>
                  </a:lnTo>
                  <a:lnTo>
                    <a:pt x="629" y="1204"/>
                  </a:lnTo>
                  <a:lnTo>
                    <a:pt x="664" y="1157"/>
                  </a:lnTo>
                  <a:lnTo>
                    <a:pt x="701" y="1110"/>
                  </a:lnTo>
                  <a:lnTo>
                    <a:pt x="738" y="1063"/>
                  </a:lnTo>
                  <a:lnTo>
                    <a:pt x="776" y="1018"/>
                  </a:lnTo>
                  <a:lnTo>
                    <a:pt x="815" y="974"/>
                  </a:lnTo>
                  <a:lnTo>
                    <a:pt x="857" y="930"/>
                  </a:lnTo>
                  <a:lnTo>
                    <a:pt x="898" y="888"/>
                  </a:lnTo>
                  <a:lnTo>
                    <a:pt x="941" y="846"/>
                  </a:lnTo>
                  <a:lnTo>
                    <a:pt x="984" y="806"/>
                  </a:lnTo>
                  <a:lnTo>
                    <a:pt x="1028" y="767"/>
                  </a:lnTo>
                  <a:lnTo>
                    <a:pt x="1074" y="727"/>
                  </a:lnTo>
                  <a:lnTo>
                    <a:pt x="1120" y="690"/>
                  </a:lnTo>
                  <a:lnTo>
                    <a:pt x="1167" y="654"/>
                  </a:lnTo>
                  <a:lnTo>
                    <a:pt x="1215" y="620"/>
                  </a:lnTo>
                  <a:lnTo>
                    <a:pt x="1264" y="586"/>
                  </a:lnTo>
                  <a:lnTo>
                    <a:pt x="1314" y="552"/>
                  </a:lnTo>
                  <a:lnTo>
                    <a:pt x="1364" y="521"/>
                  </a:lnTo>
                  <a:lnTo>
                    <a:pt x="1416" y="490"/>
                  </a:lnTo>
                  <a:lnTo>
                    <a:pt x="1468" y="462"/>
                  </a:lnTo>
                  <a:lnTo>
                    <a:pt x="1521" y="433"/>
                  </a:lnTo>
                  <a:lnTo>
                    <a:pt x="1575" y="406"/>
                  </a:lnTo>
                  <a:lnTo>
                    <a:pt x="1629" y="381"/>
                  </a:lnTo>
                  <a:lnTo>
                    <a:pt x="1685" y="357"/>
                  </a:lnTo>
                  <a:lnTo>
                    <a:pt x="1740" y="334"/>
                  </a:lnTo>
                  <a:lnTo>
                    <a:pt x="1797" y="313"/>
                  </a:lnTo>
                  <a:lnTo>
                    <a:pt x="1854" y="293"/>
                  </a:lnTo>
                  <a:lnTo>
                    <a:pt x="1912" y="273"/>
                  </a:lnTo>
                  <a:lnTo>
                    <a:pt x="1970" y="256"/>
                  </a:lnTo>
                  <a:lnTo>
                    <a:pt x="2029" y="241"/>
                  </a:lnTo>
                  <a:lnTo>
                    <a:pt x="2089" y="225"/>
                  </a:lnTo>
                  <a:lnTo>
                    <a:pt x="2149" y="212"/>
                  </a:lnTo>
                  <a:lnTo>
                    <a:pt x="2209" y="201"/>
                  </a:lnTo>
                  <a:lnTo>
                    <a:pt x="2271" y="191"/>
                  </a:lnTo>
                  <a:lnTo>
                    <a:pt x="2332" y="182"/>
                  </a:lnTo>
                  <a:lnTo>
                    <a:pt x="2394" y="175"/>
                  </a:lnTo>
                  <a:lnTo>
                    <a:pt x="2456" y="170"/>
                  </a:lnTo>
                  <a:lnTo>
                    <a:pt x="2520" y="166"/>
                  </a:lnTo>
                  <a:lnTo>
                    <a:pt x="2583" y="163"/>
                  </a:lnTo>
                  <a:lnTo>
                    <a:pt x="2647" y="162"/>
                  </a:lnTo>
                  <a:lnTo>
                    <a:pt x="2647" y="162"/>
                  </a:lnTo>
                  <a:lnTo>
                    <a:pt x="2710" y="163"/>
                  </a:lnTo>
                  <a:lnTo>
                    <a:pt x="2775" y="166"/>
                  </a:lnTo>
                  <a:lnTo>
                    <a:pt x="2837" y="170"/>
                  </a:lnTo>
                  <a:lnTo>
                    <a:pt x="2900" y="175"/>
                  </a:lnTo>
                  <a:lnTo>
                    <a:pt x="2962" y="182"/>
                  </a:lnTo>
                  <a:lnTo>
                    <a:pt x="3023" y="191"/>
                  </a:lnTo>
                  <a:lnTo>
                    <a:pt x="3084" y="201"/>
                  </a:lnTo>
                  <a:lnTo>
                    <a:pt x="3145" y="212"/>
                  </a:lnTo>
                  <a:lnTo>
                    <a:pt x="3205" y="225"/>
                  </a:lnTo>
                  <a:lnTo>
                    <a:pt x="3265" y="241"/>
                  </a:lnTo>
                  <a:lnTo>
                    <a:pt x="3324" y="256"/>
                  </a:lnTo>
                  <a:lnTo>
                    <a:pt x="3383" y="273"/>
                  </a:lnTo>
                  <a:lnTo>
                    <a:pt x="3440" y="293"/>
                  </a:lnTo>
                  <a:lnTo>
                    <a:pt x="3497" y="313"/>
                  </a:lnTo>
                  <a:lnTo>
                    <a:pt x="3554" y="334"/>
                  </a:lnTo>
                  <a:lnTo>
                    <a:pt x="3609" y="357"/>
                  </a:lnTo>
                  <a:lnTo>
                    <a:pt x="3665" y="381"/>
                  </a:lnTo>
                  <a:lnTo>
                    <a:pt x="3719" y="406"/>
                  </a:lnTo>
                  <a:lnTo>
                    <a:pt x="3773" y="433"/>
                  </a:lnTo>
                  <a:lnTo>
                    <a:pt x="3826" y="462"/>
                  </a:lnTo>
                  <a:lnTo>
                    <a:pt x="3877" y="490"/>
                  </a:lnTo>
                  <a:lnTo>
                    <a:pt x="3930" y="521"/>
                  </a:lnTo>
                  <a:lnTo>
                    <a:pt x="3980" y="552"/>
                  </a:lnTo>
                  <a:lnTo>
                    <a:pt x="4030" y="586"/>
                  </a:lnTo>
                  <a:lnTo>
                    <a:pt x="4079" y="620"/>
                  </a:lnTo>
                  <a:lnTo>
                    <a:pt x="4127" y="654"/>
                  </a:lnTo>
                  <a:lnTo>
                    <a:pt x="4174" y="690"/>
                  </a:lnTo>
                  <a:lnTo>
                    <a:pt x="4221" y="727"/>
                  </a:lnTo>
                  <a:lnTo>
                    <a:pt x="4265" y="767"/>
                  </a:lnTo>
                  <a:lnTo>
                    <a:pt x="4310" y="806"/>
                  </a:lnTo>
                  <a:lnTo>
                    <a:pt x="4354" y="846"/>
                  </a:lnTo>
                  <a:lnTo>
                    <a:pt x="4396" y="888"/>
                  </a:lnTo>
                  <a:lnTo>
                    <a:pt x="4437" y="930"/>
                  </a:lnTo>
                  <a:lnTo>
                    <a:pt x="4478" y="974"/>
                  </a:lnTo>
                  <a:lnTo>
                    <a:pt x="4517" y="1018"/>
                  </a:lnTo>
                  <a:lnTo>
                    <a:pt x="4556" y="1063"/>
                  </a:lnTo>
                  <a:lnTo>
                    <a:pt x="4593" y="1110"/>
                  </a:lnTo>
                  <a:lnTo>
                    <a:pt x="4629" y="1157"/>
                  </a:lnTo>
                  <a:lnTo>
                    <a:pt x="4664" y="1204"/>
                  </a:lnTo>
                  <a:lnTo>
                    <a:pt x="4699" y="1253"/>
                  </a:lnTo>
                  <a:lnTo>
                    <a:pt x="4732" y="1304"/>
                  </a:lnTo>
                  <a:lnTo>
                    <a:pt x="4763" y="1355"/>
                  </a:lnTo>
                  <a:lnTo>
                    <a:pt x="4794" y="1406"/>
                  </a:lnTo>
                  <a:lnTo>
                    <a:pt x="4822" y="1458"/>
                  </a:lnTo>
                  <a:lnTo>
                    <a:pt x="4850" y="1510"/>
                  </a:lnTo>
                  <a:lnTo>
                    <a:pt x="4878" y="1565"/>
                  </a:lnTo>
                  <a:lnTo>
                    <a:pt x="4903" y="1619"/>
                  </a:lnTo>
                  <a:lnTo>
                    <a:pt x="4927" y="1674"/>
                  </a:lnTo>
                  <a:lnTo>
                    <a:pt x="4950" y="1729"/>
                  </a:lnTo>
                  <a:lnTo>
                    <a:pt x="4971" y="1786"/>
                  </a:lnTo>
                  <a:lnTo>
                    <a:pt x="4991" y="1844"/>
                  </a:lnTo>
                  <a:lnTo>
                    <a:pt x="5011" y="1901"/>
                  </a:lnTo>
                  <a:lnTo>
                    <a:pt x="5028" y="1959"/>
                  </a:lnTo>
                  <a:lnTo>
                    <a:pt x="5043" y="2018"/>
                  </a:lnTo>
                  <a:lnTo>
                    <a:pt x="5059" y="2078"/>
                  </a:lnTo>
                  <a:lnTo>
                    <a:pt x="5072" y="2138"/>
                  </a:lnTo>
                  <a:lnTo>
                    <a:pt x="5083" y="2199"/>
                  </a:lnTo>
                  <a:lnTo>
                    <a:pt x="5093" y="2260"/>
                  </a:lnTo>
                  <a:lnTo>
                    <a:pt x="5102" y="2322"/>
                  </a:lnTo>
                  <a:lnTo>
                    <a:pt x="5109" y="2384"/>
                  </a:lnTo>
                  <a:lnTo>
                    <a:pt x="5114" y="2446"/>
                  </a:lnTo>
                  <a:lnTo>
                    <a:pt x="5119" y="2509"/>
                  </a:lnTo>
                  <a:lnTo>
                    <a:pt x="5121" y="2572"/>
                  </a:lnTo>
                  <a:lnTo>
                    <a:pt x="5122" y="2635"/>
                  </a:lnTo>
                  <a:lnTo>
                    <a:pt x="5122" y="2635"/>
                  </a:lnTo>
                  <a:lnTo>
                    <a:pt x="5121" y="2700"/>
                  </a:lnTo>
                  <a:lnTo>
                    <a:pt x="5119" y="2763"/>
                  </a:lnTo>
                  <a:lnTo>
                    <a:pt x="5114" y="2826"/>
                  </a:lnTo>
                  <a:lnTo>
                    <a:pt x="5109" y="2888"/>
                  </a:lnTo>
                  <a:lnTo>
                    <a:pt x="5102" y="2950"/>
                  </a:lnTo>
                  <a:lnTo>
                    <a:pt x="5093" y="3012"/>
                  </a:lnTo>
                  <a:lnTo>
                    <a:pt x="5083" y="3073"/>
                  </a:lnTo>
                  <a:lnTo>
                    <a:pt x="5072" y="3134"/>
                  </a:lnTo>
                  <a:lnTo>
                    <a:pt x="5059" y="3194"/>
                  </a:lnTo>
                  <a:lnTo>
                    <a:pt x="5043" y="3253"/>
                  </a:lnTo>
                  <a:lnTo>
                    <a:pt x="5028" y="3312"/>
                  </a:lnTo>
                  <a:lnTo>
                    <a:pt x="5011" y="3370"/>
                  </a:lnTo>
                  <a:lnTo>
                    <a:pt x="4991" y="3428"/>
                  </a:lnTo>
                  <a:lnTo>
                    <a:pt x="4971" y="3485"/>
                  </a:lnTo>
                  <a:lnTo>
                    <a:pt x="4950" y="3541"/>
                  </a:lnTo>
                  <a:lnTo>
                    <a:pt x="4927" y="3598"/>
                  </a:lnTo>
                  <a:lnTo>
                    <a:pt x="4903" y="3652"/>
                  </a:lnTo>
                  <a:lnTo>
                    <a:pt x="4878" y="3707"/>
                  </a:lnTo>
                  <a:lnTo>
                    <a:pt x="4850" y="3760"/>
                  </a:lnTo>
                  <a:lnTo>
                    <a:pt x="4822" y="3814"/>
                  </a:lnTo>
                  <a:lnTo>
                    <a:pt x="4794" y="3866"/>
                  </a:lnTo>
                  <a:lnTo>
                    <a:pt x="4763" y="3917"/>
                  </a:lnTo>
                  <a:lnTo>
                    <a:pt x="4732" y="3968"/>
                  </a:lnTo>
                  <a:lnTo>
                    <a:pt x="4699" y="4017"/>
                  </a:lnTo>
                  <a:lnTo>
                    <a:pt x="4664" y="4066"/>
                  </a:lnTo>
                  <a:lnTo>
                    <a:pt x="4629" y="4114"/>
                  </a:lnTo>
                  <a:lnTo>
                    <a:pt x="4593" y="4162"/>
                  </a:lnTo>
                  <a:lnTo>
                    <a:pt x="4556" y="4208"/>
                  </a:lnTo>
                  <a:lnTo>
                    <a:pt x="4517" y="4254"/>
                  </a:lnTo>
                  <a:lnTo>
                    <a:pt x="4478" y="4298"/>
                  </a:lnTo>
                  <a:lnTo>
                    <a:pt x="4437" y="4342"/>
                  </a:lnTo>
                  <a:lnTo>
                    <a:pt x="4396" y="4384"/>
                  </a:lnTo>
                  <a:lnTo>
                    <a:pt x="4354" y="4426"/>
                  </a:lnTo>
                  <a:lnTo>
                    <a:pt x="4310" y="4466"/>
                  </a:lnTo>
                  <a:lnTo>
                    <a:pt x="4265" y="4505"/>
                  </a:lnTo>
                  <a:lnTo>
                    <a:pt x="4221" y="4543"/>
                  </a:lnTo>
                  <a:lnTo>
                    <a:pt x="4174" y="4580"/>
                  </a:lnTo>
                  <a:lnTo>
                    <a:pt x="4127" y="4617"/>
                  </a:lnTo>
                  <a:lnTo>
                    <a:pt x="4079" y="4652"/>
                  </a:lnTo>
                  <a:lnTo>
                    <a:pt x="4030" y="4686"/>
                  </a:lnTo>
                  <a:lnTo>
                    <a:pt x="3980" y="4719"/>
                  </a:lnTo>
                  <a:lnTo>
                    <a:pt x="3930" y="4750"/>
                  </a:lnTo>
                  <a:lnTo>
                    <a:pt x="3877" y="4781"/>
                  </a:lnTo>
                  <a:lnTo>
                    <a:pt x="3826" y="4810"/>
                  </a:lnTo>
                  <a:lnTo>
                    <a:pt x="3773" y="4838"/>
                  </a:lnTo>
                  <a:lnTo>
                    <a:pt x="3719" y="4865"/>
                  </a:lnTo>
                  <a:lnTo>
                    <a:pt x="3665" y="4891"/>
                  </a:lnTo>
                  <a:lnTo>
                    <a:pt x="3609" y="4915"/>
                  </a:lnTo>
                  <a:lnTo>
                    <a:pt x="3554" y="4937"/>
                  </a:lnTo>
                  <a:lnTo>
                    <a:pt x="3497" y="4958"/>
                  </a:lnTo>
                  <a:lnTo>
                    <a:pt x="3440" y="4979"/>
                  </a:lnTo>
                  <a:lnTo>
                    <a:pt x="3383" y="4997"/>
                  </a:lnTo>
                  <a:lnTo>
                    <a:pt x="3324" y="5015"/>
                  </a:lnTo>
                  <a:lnTo>
                    <a:pt x="3265" y="5031"/>
                  </a:lnTo>
                  <a:lnTo>
                    <a:pt x="3205" y="5045"/>
                  </a:lnTo>
                  <a:lnTo>
                    <a:pt x="3145" y="5058"/>
                  </a:lnTo>
                  <a:lnTo>
                    <a:pt x="3084" y="5070"/>
                  </a:lnTo>
                  <a:lnTo>
                    <a:pt x="3023" y="5080"/>
                  </a:lnTo>
                  <a:lnTo>
                    <a:pt x="2962" y="5089"/>
                  </a:lnTo>
                  <a:lnTo>
                    <a:pt x="2900" y="5096"/>
                  </a:lnTo>
                  <a:lnTo>
                    <a:pt x="2837" y="5102"/>
                  </a:lnTo>
                  <a:lnTo>
                    <a:pt x="2775" y="5106"/>
                  </a:lnTo>
                  <a:lnTo>
                    <a:pt x="2710" y="5108"/>
                  </a:lnTo>
                  <a:lnTo>
                    <a:pt x="2647" y="5108"/>
                  </a:lnTo>
                  <a:lnTo>
                    <a:pt x="2647" y="5108"/>
                  </a:lnTo>
                  <a:lnTo>
                    <a:pt x="2583" y="5108"/>
                  </a:lnTo>
                  <a:lnTo>
                    <a:pt x="2520" y="5106"/>
                  </a:lnTo>
                  <a:lnTo>
                    <a:pt x="2456" y="5102"/>
                  </a:lnTo>
                  <a:lnTo>
                    <a:pt x="2394" y="5096"/>
                  </a:lnTo>
                  <a:lnTo>
                    <a:pt x="2332" y="5089"/>
                  </a:lnTo>
                  <a:lnTo>
                    <a:pt x="2271" y="5080"/>
                  </a:lnTo>
                  <a:lnTo>
                    <a:pt x="2209" y="5070"/>
                  </a:lnTo>
                  <a:lnTo>
                    <a:pt x="2149" y="5058"/>
                  </a:lnTo>
                  <a:lnTo>
                    <a:pt x="2089" y="5045"/>
                  </a:lnTo>
                  <a:lnTo>
                    <a:pt x="2029" y="5031"/>
                  </a:lnTo>
                  <a:lnTo>
                    <a:pt x="1970" y="5015"/>
                  </a:lnTo>
                  <a:lnTo>
                    <a:pt x="1912" y="4997"/>
                  </a:lnTo>
                  <a:lnTo>
                    <a:pt x="1854" y="4979"/>
                  </a:lnTo>
                  <a:lnTo>
                    <a:pt x="1797" y="4958"/>
                  </a:lnTo>
                  <a:lnTo>
                    <a:pt x="1740" y="4937"/>
                  </a:lnTo>
                  <a:lnTo>
                    <a:pt x="1685" y="4915"/>
                  </a:lnTo>
                  <a:lnTo>
                    <a:pt x="1629" y="4891"/>
                  </a:lnTo>
                  <a:lnTo>
                    <a:pt x="1575" y="4865"/>
                  </a:lnTo>
                  <a:lnTo>
                    <a:pt x="1521" y="4838"/>
                  </a:lnTo>
                  <a:lnTo>
                    <a:pt x="1468" y="4810"/>
                  </a:lnTo>
                  <a:lnTo>
                    <a:pt x="1416" y="4781"/>
                  </a:lnTo>
                  <a:lnTo>
                    <a:pt x="1364" y="4750"/>
                  </a:lnTo>
                  <a:lnTo>
                    <a:pt x="1314" y="4719"/>
                  </a:lnTo>
                  <a:lnTo>
                    <a:pt x="1264" y="4686"/>
                  </a:lnTo>
                  <a:lnTo>
                    <a:pt x="1215" y="4652"/>
                  </a:lnTo>
                  <a:lnTo>
                    <a:pt x="1167" y="4617"/>
                  </a:lnTo>
                  <a:lnTo>
                    <a:pt x="1120" y="4580"/>
                  </a:lnTo>
                  <a:lnTo>
                    <a:pt x="1074" y="4543"/>
                  </a:lnTo>
                  <a:lnTo>
                    <a:pt x="1028" y="4505"/>
                  </a:lnTo>
                  <a:lnTo>
                    <a:pt x="984" y="4466"/>
                  </a:lnTo>
                  <a:lnTo>
                    <a:pt x="941" y="4426"/>
                  </a:lnTo>
                  <a:lnTo>
                    <a:pt x="898" y="4384"/>
                  </a:lnTo>
                  <a:lnTo>
                    <a:pt x="857" y="4342"/>
                  </a:lnTo>
                  <a:lnTo>
                    <a:pt x="815" y="4298"/>
                  </a:lnTo>
                  <a:lnTo>
                    <a:pt x="776" y="4254"/>
                  </a:lnTo>
                  <a:lnTo>
                    <a:pt x="738" y="4208"/>
                  </a:lnTo>
                  <a:lnTo>
                    <a:pt x="701" y="4162"/>
                  </a:lnTo>
                  <a:lnTo>
                    <a:pt x="664" y="4114"/>
                  </a:lnTo>
                  <a:lnTo>
                    <a:pt x="629" y="4066"/>
                  </a:lnTo>
                  <a:lnTo>
                    <a:pt x="595" y="4017"/>
                  </a:lnTo>
                  <a:lnTo>
                    <a:pt x="562" y="3968"/>
                  </a:lnTo>
                  <a:lnTo>
                    <a:pt x="531" y="3917"/>
                  </a:lnTo>
                  <a:lnTo>
                    <a:pt x="500" y="3866"/>
                  </a:lnTo>
                  <a:lnTo>
                    <a:pt x="471" y="3814"/>
                  </a:lnTo>
                  <a:lnTo>
                    <a:pt x="444" y="3760"/>
                  </a:lnTo>
                  <a:lnTo>
                    <a:pt x="416" y="3707"/>
                  </a:lnTo>
                  <a:lnTo>
                    <a:pt x="391" y="3652"/>
                  </a:lnTo>
                  <a:lnTo>
                    <a:pt x="366" y="3598"/>
                  </a:lnTo>
                  <a:lnTo>
                    <a:pt x="343" y="3541"/>
                  </a:lnTo>
                  <a:lnTo>
                    <a:pt x="323" y="3485"/>
                  </a:lnTo>
                  <a:lnTo>
                    <a:pt x="302" y="3428"/>
                  </a:lnTo>
                  <a:lnTo>
                    <a:pt x="283" y="3370"/>
                  </a:lnTo>
                  <a:lnTo>
                    <a:pt x="266" y="3312"/>
                  </a:lnTo>
                  <a:lnTo>
                    <a:pt x="250" y="3253"/>
                  </a:lnTo>
                  <a:lnTo>
                    <a:pt x="236" y="3194"/>
                  </a:lnTo>
                  <a:lnTo>
                    <a:pt x="222" y="3134"/>
                  </a:lnTo>
                  <a:lnTo>
                    <a:pt x="210" y="3073"/>
                  </a:lnTo>
                  <a:lnTo>
                    <a:pt x="201" y="3012"/>
                  </a:lnTo>
                  <a:lnTo>
                    <a:pt x="192" y="2950"/>
                  </a:lnTo>
                  <a:lnTo>
                    <a:pt x="184" y="2888"/>
                  </a:lnTo>
                  <a:lnTo>
                    <a:pt x="179" y="2826"/>
                  </a:lnTo>
                  <a:lnTo>
                    <a:pt x="176" y="2763"/>
                  </a:lnTo>
                  <a:lnTo>
                    <a:pt x="172" y="2700"/>
                  </a:lnTo>
                  <a:lnTo>
                    <a:pt x="172" y="26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7" name="Freeform 21"/>
            <p:cNvSpPr>
              <a:spLocks noEditPoints="1"/>
            </p:cNvSpPr>
            <p:nvPr userDrawn="1"/>
          </p:nvSpPr>
          <p:spPr bwMode="auto">
            <a:xfrm>
              <a:off x="2723" y="2077"/>
              <a:ext cx="259" cy="268"/>
            </a:xfrm>
            <a:custGeom>
              <a:avLst/>
              <a:gdLst>
                <a:gd name="T0" fmla="*/ 443 w 1035"/>
                <a:gd name="T1" fmla="*/ 880 h 1074"/>
                <a:gd name="T2" fmla="*/ 498 w 1035"/>
                <a:gd name="T3" fmla="*/ 862 h 1074"/>
                <a:gd name="T4" fmla="*/ 556 w 1035"/>
                <a:gd name="T5" fmla="*/ 817 h 1074"/>
                <a:gd name="T6" fmla="*/ 617 w 1035"/>
                <a:gd name="T7" fmla="*/ 729 h 1074"/>
                <a:gd name="T8" fmla="*/ 644 w 1035"/>
                <a:gd name="T9" fmla="*/ 606 h 1074"/>
                <a:gd name="T10" fmla="*/ 553 w 1035"/>
                <a:gd name="T11" fmla="*/ 572 h 1074"/>
                <a:gd name="T12" fmla="*/ 423 w 1035"/>
                <a:gd name="T13" fmla="*/ 592 h 1074"/>
                <a:gd name="T14" fmla="*/ 351 w 1035"/>
                <a:gd name="T15" fmla="*/ 613 h 1074"/>
                <a:gd name="T16" fmla="*/ 295 w 1035"/>
                <a:gd name="T17" fmla="*/ 650 h 1074"/>
                <a:gd name="T18" fmla="*/ 263 w 1035"/>
                <a:gd name="T19" fmla="*/ 704 h 1074"/>
                <a:gd name="T20" fmla="*/ 258 w 1035"/>
                <a:gd name="T21" fmla="*/ 757 h 1074"/>
                <a:gd name="T22" fmla="*/ 281 w 1035"/>
                <a:gd name="T23" fmla="*/ 822 h 1074"/>
                <a:gd name="T24" fmla="*/ 332 w 1035"/>
                <a:gd name="T25" fmla="*/ 867 h 1074"/>
                <a:gd name="T26" fmla="*/ 406 w 1035"/>
                <a:gd name="T27" fmla="*/ 883 h 1074"/>
                <a:gd name="T28" fmla="*/ 204 w 1035"/>
                <a:gd name="T29" fmla="*/ 480 h 1074"/>
                <a:gd name="T30" fmla="*/ 304 w 1035"/>
                <a:gd name="T31" fmla="*/ 449 h 1074"/>
                <a:gd name="T32" fmla="*/ 485 w 1035"/>
                <a:gd name="T33" fmla="*/ 418 h 1074"/>
                <a:gd name="T34" fmla="*/ 643 w 1035"/>
                <a:gd name="T35" fmla="*/ 382 h 1074"/>
                <a:gd name="T36" fmla="*/ 624 w 1035"/>
                <a:gd name="T37" fmla="*/ 289 h 1074"/>
                <a:gd name="T38" fmla="*/ 569 w 1035"/>
                <a:gd name="T39" fmla="*/ 230 h 1074"/>
                <a:gd name="T40" fmla="*/ 476 w 1035"/>
                <a:gd name="T41" fmla="*/ 206 h 1074"/>
                <a:gd name="T42" fmla="*/ 401 w 1035"/>
                <a:gd name="T43" fmla="*/ 209 h 1074"/>
                <a:gd name="T44" fmla="*/ 249 w 1035"/>
                <a:gd name="T45" fmla="*/ 253 h 1074"/>
                <a:gd name="T46" fmla="*/ 68 w 1035"/>
                <a:gd name="T47" fmla="*/ 127 h 1074"/>
                <a:gd name="T48" fmla="*/ 128 w 1035"/>
                <a:gd name="T49" fmla="*/ 87 h 1074"/>
                <a:gd name="T50" fmla="*/ 258 w 1035"/>
                <a:gd name="T51" fmla="*/ 36 h 1074"/>
                <a:gd name="T52" fmla="*/ 392 w 1035"/>
                <a:gd name="T53" fmla="*/ 5 h 1074"/>
                <a:gd name="T54" fmla="*/ 501 w 1035"/>
                <a:gd name="T55" fmla="*/ 0 h 1074"/>
                <a:gd name="T56" fmla="*/ 617 w 1035"/>
                <a:gd name="T57" fmla="*/ 14 h 1074"/>
                <a:gd name="T58" fmla="*/ 714 w 1035"/>
                <a:gd name="T59" fmla="*/ 49 h 1074"/>
                <a:gd name="T60" fmla="*/ 790 w 1035"/>
                <a:gd name="T61" fmla="*/ 104 h 1074"/>
                <a:gd name="T62" fmla="*/ 846 w 1035"/>
                <a:gd name="T63" fmla="*/ 177 h 1074"/>
                <a:gd name="T64" fmla="*/ 882 w 1035"/>
                <a:gd name="T65" fmla="*/ 269 h 1074"/>
                <a:gd name="T66" fmla="*/ 898 w 1035"/>
                <a:gd name="T67" fmla="*/ 380 h 1074"/>
                <a:gd name="T68" fmla="*/ 901 w 1035"/>
                <a:gd name="T69" fmla="*/ 834 h 1074"/>
                <a:gd name="T70" fmla="*/ 931 w 1035"/>
                <a:gd name="T71" fmla="*/ 858 h 1074"/>
                <a:gd name="T72" fmla="*/ 793 w 1035"/>
                <a:gd name="T73" fmla="*/ 1050 h 1074"/>
                <a:gd name="T74" fmla="*/ 723 w 1035"/>
                <a:gd name="T75" fmla="*/ 1038 h 1074"/>
                <a:gd name="T76" fmla="*/ 681 w 1035"/>
                <a:gd name="T77" fmla="*/ 1004 h 1074"/>
                <a:gd name="T78" fmla="*/ 662 w 1035"/>
                <a:gd name="T79" fmla="*/ 953 h 1074"/>
                <a:gd name="T80" fmla="*/ 665 w 1035"/>
                <a:gd name="T81" fmla="*/ 877 h 1074"/>
                <a:gd name="T82" fmla="*/ 618 w 1035"/>
                <a:gd name="T83" fmla="*/ 945 h 1074"/>
                <a:gd name="T84" fmla="*/ 547 w 1035"/>
                <a:gd name="T85" fmla="*/ 1012 h 1074"/>
                <a:gd name="T86" fmla="*/ 459 w 1035"/>
                <a:gd name="T87" fmla="*/ 1057 h 1074"/>
                <a:gd name="T88" fmla="*/ 340 w 1035"/>
                <a:gd name="T89" fmla="*/ 1074 h 1074"/>
                <a:gd name="T90" fmla="*/ 256 w 1035"/>
                <a:gd name="T91" fmla="*/ 1066 h 1074"/>
                <a:gd name="T92" fmla="*/ 180 w 1035"/>
                <a:gd name="T93" fmla="*/ 1044 h 1074"/>
                <a:gd name="T94" fmla="*/ 111 w 1035"/>
                <a:gd name="T95" fmla="*/ 1003 h 1074"/>
                <a:gd name="T96" fmla="*/ 65 w 1035"/>
                <a:gd name="T97" fmla="*/ 961 h 1074"/>
                <a:gd name="T98" fmla="*/ 25 w 1035"/>
                <a:gd name="T99" fmla="*/ 894 h 1074"/>
                <a:gd name="T100" fmla="*/ 3 w 1035"/>
                <a:gd name="T101" fmla="*/ 816 h 1074"/>
                <a:gd name="T102" fmla="*/ 1 w 1035"/>
                <a:gd name="T103" fmla="*/ 741 h 1074"/>
                <a:gd name="T104" fmla="*/ 27 w 1035"/>
                <a:gd name="T105" fmla="*/ 641 h 1074"/>
                <a:gd name="T106" fmla="*/ 82 w 1035"/>
                <a:gd name="T107" fmla="*/ 561 h 1074"/>
                <a:gd name="T108" fmla="*/ 153 w 1035"/>
                <a:gd name="T109" fmla="*/ 50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5" h="1074">
                  <a:moveTo>
                    <a:pt x="406" y="883"/>
                  </a:moveTo>
                  <a:lnTo>
                    <a:pt x="406" y="883"/>
                  </a:lnTo>
                  <a:lnTo>
                    <a:pt x="419" y="882"/>
                  </a:lnTo>
                  <a:lnTo>
                    <a:pt x="431" y="881"/>
                  </a:lnTo>
                  <a:lnTo>
                    <a:pt x="443" y="880"/>
                  </a:lnTo>
                  <a:lnTo>
                    <a:pt x="454" y="878"/>
                  </a:lnTo>
                  <a:lnTo>
                    <a:pt x="465" y="875"/>
                  </a:lnTo>
                  <a:lnTo>
                    <a:pt x="476" y="871"/>
                  </a:lnTo>
                  <a:lnTo>
                    <a:pt x="487" y="867"/>
                  </a:lnTo>
                  <a:lnTo>
                    <a:pt x="498" y="862"/>
                  </a:lnTo>
                  <a:lnTo>
                    <a:pt x="508" y="856"/>
                  </a:lnTo>
                  <a:lnTo>
                    <a:pt x="518" y="850"/>
                  </a:lnTo>
                  <a:lnTo>
                    <a:pt x="528" y="842"/>
                  </a:lnTo>
                  <a:lnTo>
                    <a:pt x="537" y="834"/>
                  </a:lnTo>
                  <a:lnTo>
                    <a:pt x="556" y="817"/>
                  </a:lnTo>
                  <a:lnTo>
                    <a:pt x="574" y="796"/>
                  </a:lnTo>
                  <a:lnTo>
                    <a:pt x="574" y="796"/>
                  </a:lnTo>
                  <a:lnTo>
                    <a:pt x="590" y="775"/>
                  </a:lnTo>
                  <a:lnTo>
                    <a:pt x="605" y="752"/>
                  </a:lnTo>
                  <a:lnTo>
                    <a:pt x="617" y="729"/>
                  </a:lnTo>
                  <a:lnTo>
                    <a:pt x="626" y="705"/>
                  </a:lnTo>
                  <a:lnTo>
                    <a:pt x="634" y="681"/>
                  </a:lnTo>
                  <a:lnTo>
                    <a:pt x="639" y="656"/>
                  </a:lnTo>
                  <a:lnTo>
                    <a:pt x="643" y="631"/>
                  </a:lnTo>
                  <a:lnTo>
                    <a:pt x="644" y="606"/>
                  </a:lnTo>
                  <a:lnTo>
                    <a:pt x="644" y="571"/>
                  </a:lnTo>
                  <a:lnTo>
                    <a:pt x="602" y="571"/>
                  </a:lnTo>
                  <a:lnTo>
                    <a:pt x="602" y="571"/>
                  </a:lnTo>
                  <a:lnTo>
                    <a:pt x="577" y="572"/>
                  </a:lnTo>
                  <a:lnTo>
                    <a:pt x="553" y="572"/>
                  </a:lnTo>
                  <a:lnTo>
                    <a:pt x="528" y="574"/>
                  </a:lnTo>
                  <a:lnTo>
                    <a:pt x="503" y="577"/>
                  </a:lnTo>
                  <a:lnTo>
                    <a:pt x="477" y="581"/>
                  </a:lnTo>
                  <a:lnTo>
                    <a:pt x="451" y="586"/>
                  </a:lnTo>
                  <a:lnTo>
                    <a:pt x="423" y="592"/>
                  </a:lnTo>
                  <a:lnTo>
                    <a:pt x="392" y="599"/>
                  </a:lnTo>
                  <a:lnTo>
                    <a:pt x="392" y="599"/>
                  </a:lnTo>
                  <a:lnTo>
                    <a:pt x="378" y="604"/>
                  </a:lnTo>
                  <a:lnTo>
                    <a:pt x="364" y="608"/>
                  </a:lnTo>
                  <a:lnTo>
                    <a:pt x="351" y="613"/>
                  </a:lnTo>
                  <a:lnTo>
                    <a:pt x="338" y="619"/>
                  </a:lnTo>
                  <a:lnTo>
                    <a:pt x="326" y="626"/>
                  </a:lnTo>
                  <a:lnTo>
                    <a:pt x="315" y="633"/>
                  </a:lnTo>
                  <a:lnTo>
                    <a:pt x="304" y="642"/>
                  </a:lnTo>
                  <a:lnTo>
                    <a:pt x="295" y="650"/>
                  </a:lnTo>
                  <a:lnTo>
                    <a:pt x="286" y="660"/>
                  </a:lnTo>
                  <a:lnTo>
                    <a:pt x="279" y="670"/>
                  </a:lnTo>
                  <a:lnTo>
                    <a:pt x="272" y="681"/>
                  </a:lnTo>
                  <a:lnTo>
                    <a:pt x="268" y="692"/>
                  </a:lnTo>
                  <a:lnTo>
                    <a:pt x="263" y="704"/>
                  </a:lnTo>
                  <a:lnTo>
                    <a:pt x="260" y="716"/>
                  </a:lnTo>
                  <a:lnTo>
                    <a:pt x="258" y="729"/>
                  </a:lnTo>
                  <a:lnTo>
                    <a:pt x="258" y="742"/>
                  </a:lnTo>
                  <a:lnTo>
                    <a:pt x="258" y="742"/>
                  </a:lnTo>
                  <a:lnTo>
                    <a:pt x="258" y="757"/>
                  </a:lnTo>
                  <a:lnTo>
                    <a:pt x="260" y="771"/>
                  </a:lnTo>
                  <a:lnTo>
                    <a:pt x="263" y="785"/>
                  </a:lnTo>
                  <a:lnTo>
                    <a:pt x="268" y="798"/>
                  </a:lnTo>
                  <a:lnTo>
                    <a:pt x="274" y="810"/>
                  </a:lnTo>
                  <a:lnTo>
                    <a:pt x="281" y="822"/>
                  </a:lnTo>
                  <a:lnTo>
                    <a:pt x="289" y="833"/>
                  </a:lnTo>
                  <a:lnTo>
                    <a:pt x="298" y="843"/>
                  </a:lnTo>
                  <a:lnTo>
                    <a:pt x="308" y="852"/>
                  </a:lnTo>
                  <a:lnTo>
                    <a:pt x="320" y="859"/>
                  </a:lnTo>
                  <a:lnTo>
                    <a:pt x="332" y="867"/>
                  </a:lnTo>
                  <a:lnTo>
                    <a:pt x="345" y="873"/>
                  </a:lnTo>
                  <a:lnTo>
                    <a:pt x="359" y="877"/>
                  </a:lnTo>
                  <a:lnTo>
                    <a:pt x="375" y="880"/>
                  </a:lnTo>
                  <a:lnTo>
                    <a:pt x="390" y="882"/>
                  </a:lnTo>
                  <a:lnTo>
                    <a:pt x="406" y="883"/>
                  </a:lnTo>
                  <a:close/>
                  <a:moveTo>
                    <a:pt x="153" y="504"/>
                  </a:moveTo>
                  <a:lnTo>
                    <a:pt x="153" y="504"/>
                  </a:lnTo>
                  <a:lnTo>
                    <a:pt x="170" y="496"/>
                  </a:lnTo>
                  <a:lnTo>
                    <a:pt x="186" y="488"/>
                  </a:lnTo>
                  <a:lnTo>
                    <a:pt x="204" y="480"/>
                  </a:lnTo>
                  <a:lnTo>
                    <a:pt x="222" y="473"/>
                  </a:lnTo>
                  <a:lnTo>
                    <a:pt x="242" y="466"/>
                  </a:lnTo>
                  <a:lnTo>
                    <a:pt x="261" y="460"/>
                  </a:lnTo>
                  <a:lnTo>
                    <a:pt x="304" y="449"/>
                  </a:lnTo>
                  <a:lnTo>
                    <a:pt x="304" y="449"/>
                  </a:lnTo>
                  <a:lnTo>
                    <a:pt x="345" y="438"/>
                  </a:lnTo>
                  <a:lnTo>
                    <a:pt x="383" y="430"/>
                  </a:lnTo>
                  <a:lnTo>
                    <a:pt x="419" y="425"/>
                  </a:lnTo>
                  <a:lnTo>
                    <a:pt x="453" y="421"/>
                  </a:lnTo>
                  <a:lnTo>
                    <a:pt x="485" y="418"/>
                  </a:lnTo>
                  <a:lnTo>
                    <a:pt x="516" y="417"/>
                  </a:lnTo>
                  <a:lnTo>
                    <a:pt x="577" y="416"/>
                  </a:lnTo>
                  <a:lnTo>
                    <a:pt x="643" y="416"/>
                  </a:lnTo>
                  <a:lnTo>
                    <a:pt x="643" y="382"/>
                  </a:lnTo>
                  <a:lnTo>
                    <a:pt x="643" y="382"/>
                  </a:lnTo>
                  <a:lnTo>
                    <a:pt x="642" y="361"/>
                  </a:lnTo>
                  <a:lnTo>
                    <a:pt x="639" y="340"/>
                  </a:lnTo>
                  <a:lnTo>
                    <a:pt x="635" y="322"/>
                  </a:lnTo>
                  <a:lnTo>
                    <a:pt x="631" y="304"/>
                  </a:lnTo>
                  <a:lnTo>
                    <a:pt x="624" y="289"/>
                  </a:lnTo>
                  <a:lnTo>
                    <a:pt x="615" y="274"/>
                  </a:lnTo>
                  <a:lnTo>
                    <a:pt x="606" y="261"/>
                  </a:lnTo>
                  <a:lnTo>
                    <a:pt x="595" y="250"/>
                  </a:lnTo>
                  <a:lnTo>
                    <a:pt x="583" y="239"/>
                  </a:lnTo>
                  <a:lnTo>
                    <a:pt x="569" y="230"/>
                  </a:lnTo>
                  <a:lnTo>
                    <a:pt x="553" y="222"/>
                  </a:lnTo>
                  <a:lnTo>
                    <a:pt x="536" y="216"/>
                  </a:lnTo>
                  <a:lnTo>
                    <a:pt x="517" y="212"/>
                  </a:lnTo>
                  <a:lnTo>
                    <a:pt x="498" y="208"/>
                  </a:lnTo>
                  <a:lnTo>
                    <a:pt x="476" y="206"/>
                  </a:lnTo>
                  <a:lnTo>
                    <a:pt x="453" y="205"/>
                  </a:lnTo>
                  <a:lnTo>
                    <a:pt x="453" y="205"/>
                  </a:lnTo>
                  <a:lnTo>
                    <a:pt x="436" y="206"/>
                  </a:lnTo>
                  <a:lnTo>
                    <a:pt x="418" y="207"/>
                  </a:lnTo>
                  <a:lnTo>
                    <a:pt x="401" y="209"/>
                  </a:lnTo>
                  <a:lnTo>
                    <a:pt x="382" y="212"/>
                  </a:lnTo>
                  <a:lnTo>
                    <a:pt x="346" y="219"/>
                  </a:lnTo>
                  <a:lnTo>
                    <a:pt x="313" y="229"/>
                  </a:lnTo>
                  <a:lnTo>
                    <a:pt x="279" y="241"/>
                  </a:lnTo>
                  <a:lnTo>
                    <a:pt x="249" y="253"/>
                  </a:lnTo>
                  <a:lnTo>
                    <a:pt x="223" y="265"/>
                  </a:lnTo>
                  <a:lnTo>
                    <a:pt x="201" y="278"/>
                  </a:lnTo>
                  <a:lnTo>
                    <a:pt x="163" y="304"/>
                  </a:lnTo>
                  <a:lnTo>
                    <a:pt x="68" y="127"/>
                  </a:lnTo>
                  <a:lnTo>
                    <a:pt x="68" y="127"/>
                  </a:lnTo>
                  <a:lnTo>
                    <a:pt x="78" y="119"/>
                  </a:lnTo>
                  <a:lnTo>
                    <a:pt x="90" y="111"/>
                  </a:lnTo>
                  <a:lnTo>
                    <a:pt x="119" y="93"/>
                  </a:lnTo>
                  <a:lnTo>
                    <a:pt x="119" y="93"/>
                  </a:lnTo>
                  <a:lnTo>
                    <a:pt x="128" y="87"/>
                  </a:lnTo>
                  <a:lnTo>
                    <a:pt x="140" y="81"/>
                  </a:lnTo>
                  <a:lnTo>
                    <a:pt x="170" y="68"/>
                  </a:lnTo>
                  <a:lnTo>
                    <a:pt x="209" y="53"/>
                  </a:lnTo>
                  <a:lnTo>
                    <a:pt x="258" y="36"/>
                  </a:lnTo>
                  <a:lnTo>
                    <a:pt x="258" y="36"/>
                  </a:lnTo>
                  <a:lnTo>
                    <a:pt x="284" y="27"/>
                  </a:lnTo>
                  <a:lnTo>
                    <a:pt x="310" y="20"/>
                  </a:lnTo>
                  <a:lnTo>
                    <a:pt x="338" y="14"/>
                  </a:lnTo>
                  <a:lnTo>
                    <a:pt x="365" y="9"/>
                  </a:lnTo>
                  <a:lnTo>
                    <a:pt x="392" y="5"/>
                  </a:lnTo>
                  <a:lnTo>
                    <a:pt x="419" y="2"/>
                  </a:lnTo>
                  <a:lnTo>
                    <a:pt x="448" y="0"/>
                  </a:lnTo>
                  <a:lnTo>
                    <a:pt x="475" y="0"/>
                  </a:lnTo>
                  <a:lnTo>
                    <a:pt x="475" y="0"/>
                  </a:lnTo>
                  <a:lnTo>
                    <a:pt x="501" y="0"/>
                  </a:lnTo>
                  <a:lnTo>
                    <a:pt x="525" y="1"/>
                  </a:lnTo>
                  <a:lnTo>
                    <a:pt x="549" y="4"/>
                  </a:lnTo>
                  <a:lnTo>
                    <a:pt x="573" y="7"/>
                  </a:lnTo>
                  <a:lnTo>
                    <a:pt x="595" y="10"/>
                  </a:lnTo>
                  <a:lnTo>
                    <a:pt x="617" y="14"/>
                  </a:lnTo>
                  <a:lnTo>
                    <a:pt x="637" y="20"/>
                  </a:lnTo>
                  <a:lnTo>
                    <a:pt x="658" y="26"/>
                  </a:lnTo>
                  <a:lnTo>
                    <a:pt x="676" y="33"/>
                  </a:lnTo>
                  <a:lnTo>
                    <a:pt x="695" y="41"/>
                  </a:lnTo>
                  <a:lnTo>
                    <a:pt x="714" y="49"/>
                  </a:lnTo>
                  <a:lnTo>
                    <a:pt x="730" y="58"/>
                  </a:lnTo>
                  <a:lnTo>
                    <a:pt x="746" y="69"/>
                  </a:lnTo>
                  <a:lnTo>
                    <a:pt x="761" y="80"/>
                  </a:lnTo>
                  <a:lnTo>
                    <a:pt x="776" y="91"/>
                  </a:lnTo>
                  <a:lnTo>
                    <a:pt x="790" y="104"/>
                  </a:lnTo>
                  <a:lnTo>
                    <a:pt x="803" y="117"/>
                  </a:lnTo>
                  <a:lnTo>
                    <a:pt x="815" y="131"/>
                  </a:lnTo>
                  <a:lnTo>
                    <a:pt x="826" y="145"/>
                  </a:lnTo>
                  <a:lnTo>
                    <a:pt x="837" y="160"/>
                  </a:lnTo>
                  <a:lnTo>
                    <a:pt x="846" y="177"/>
                  </a:lnTo>
                  <a:lnTo>
                    <a:pt x="855" y="194"/>
                  </a:lnTo>
                  <a:lnTo>
                    <a:pt x="863" y="212"/>
                  </a:lnTo>
                  <a:lnTo>
                    <a:pt x="870" y="230"/>
                  </a:lnTo>
                  <a:lnTo>
                    <a:pt x="877" y="250"/>
                  </a:lnTo>
                  <a:lnTo>
                    <a:pt x="882" y="269"/>
                  </a:lnTo>
                  <a:lnTo>
                    <a:pt x="887" y="290"/>
                  </a:lnTo>
                  <a:lnTo>
                    <a:pt x="891" y="312"/>
                  </a:lnTo>
                  <a:lnTo>
                    <a:pt x="894" y="333"/>
                  </a:lnTo>
                  <a:lnTo>
                    <a:pt x="897" y="356"/>
                  </a:lnTo>
                  <a:lnTo>
                    <a:pt x="898" y="380"/>
                  </a:lnTo>
                  <a:lnTo>
                    <a:pt x="898" y="404"/>
                  </a:lnTo>
                  <a:lnTo>
                    <a:pt x="898" y="815"/>
                  </a:lnTo>
                  <a:lnTo>
                    <a:pt x="898" y="815"/>
                  </a:lnTo>
                  <a:lnTo>
                    <a:pt x="899" y="826"/>
                  </a:lnTo>
                  <a:lnTo>
                    <a:pt x="901" y="834"/>
                  </a:lnTo>
                  <a:lnTo>
                    <a:pt x="904" y="842"/>
                  </a:lnTo>
                  <a:lnTo>
                    <a:pt x="909" y="849"/>
                  </a:lnTo>
                  <a:lnTo>
                    <a:pt x="915" y="853"/>
                  </a:lnTo>
                  <a:lnTo>
                    <a:pt x="923" y="856"/>
                  </a:lnTo>
                  <a:lnTo>
                    <a:pt x="931" y="858"/>
                  </a:lnTo>
                  <a:lnTo>
                    <a:pt x="942" y="858"/>
                  </a:lnTo>
                  <a:lnTo>
                    <a:pt x="1035" y="858"/>
                  </a:lnTo>
                  <a:lnTo>
                    <a:pt x="1035" y="1050"/>
                  </a:lnTo>
                  <a:lnTo>
                    <a:pt x="793" y="1050"/>
                  </a:lnTo>
                  <a:lnTo>
                    <a:pt x="793" y="1050"/>
                  </a:lnTo>
                  <a:lnTo>
                    <a:pt x="777" y="1050"/>
                  </a:lnTo>
                  <a:lnTo>
                    <a:pt x="763" y="1048"/>
                  </a:lnTo>
                  <a:lnTo>
                    <a:pt x="748" y="1046"/>
                  </a:lnTo>
                  <a:lnTo>
                    <a:pt x="735" y="1042"/>
                  </a:lnTo>
                  <a:lnTo>
                    <a:pt x="723" y="1038"/>
                  </a:lnTo>
                  <a:lnTo>
                    <a:pt x="712" y="1033"/>
                  </a:lnTo>
                  <a:lnTo>
                    <a:pt x="703" y="1027"/>
                  </a:lnTo>
                  <a:lnTo>
                    <a:pt x="695" y="1020"/>
                  </a:lnTo>
                  <a:lnTo>
                    <a:pt x="687" y="1012"/>
                  </a:lnTo>
                  <a:lnTo>
                    <a:pt x="681" y="1004"/>
                  </a:lnTo>
                  <a:lnTo>
                    <a:pt x="674" y="996"/>
                  </a:lnTo>
                  <a:lnTo>
                    <a:pt x="670" y="986"/>
                  </a:lnTo>
                  <a:lnTo>
                    <a:pt x="667" y="975"/>
                  </a:lnTo>
                  <a:lnTo>
                    <a:pt x="665" y="964"/>
                  </a:lnTo>
                  <a:lnTo>
                    <a:pt x="662" y="953"/>
                  </a:lnTo>
                  <a:lnTo>
                    <a:pt x="662" y="941"/>
                  </a:lnTo>
                  <a:lnTo>
                    <a:pt x="662" y="929"/>
                  </a:lnTo>
                  <a:lnTo>
                    <a:pt x="669" y="877"/>
                  </a:lnTo>
                  <a:lnTo>
                    <a:pt x="665" y="877"/>
                  </a:lnTo>
                  <a:lnTo>
                    <a:pt x="665" y="877"/>
                  </a:lnTo>
                  <a:lnTo>
                    <a:pt x="660" y="886"/>
                  </a:lnTo>
                  <a:lnTo>
                    <a:pt x="654" y="898"/>
                  </a:lnTo>
                  <a:lnTo>
                    <a:pt x="641" y="916"/>
                  </a:lnTo>
                  <a:lnTo>
                    <a:pt x="618" y="945"/>
                  </a:lnTo>
                  <a:lnTo>
                    <a:pt x="618" y="945"/>
                  </a:lnTo>
                  <a:lnTo>
                    <a:pt x="598" y="967"/>
                  </a:lnTo>
                  <a:lnTo>
                    <a:pt x="587" y="979"/>
                  </a:lnTo>
                  <a:lnTo>
                    <a:pt x="574" y="990"/>
                  </a:lnTo>
                  <a:lnTo>
                    <a:pt x="561" y="1001"/>
                  </a:lnTo>
                  <a:lnTo>
                    <a:pt x="547" y="1012"/>
                  </a:lnTo>
                  <a:lnTo>
                    <a:pt x="532" y="1022"/>
                  </a:lnTo>
                  <a:lnTo>
                    <a:pt x="514" y="1032"/>
                  </a:lnTo>
                  <a:lnTo>
                    <a:pt x="497" y="1040"/>
                  </a:lnTo>
                  <a:lnTo>
                    <a:pt x="478" y="1049"/>
                  </a:lnTo>
                  <a:lnTo>
                    <a:pt x="459" y="1057"/>
                  </a:lnTo>
                  <a:lnTo>
                    <a:pt x="437" y="1062"/>
                  </a:lnTo>
                  <a:lnTo>
                    <a:pt x="415" y="1067"/>
                  </a:lnTo>
                  <a:lnTo>
                    <a:pt x="391" y="1071"/>
                  </a:lnTo>
                  <a:lnTo>
                    <a:pt x="366" y="1073"/>
                  </a:lnTo>
                  <a:lnTo>
                    <a:pt x="340" y="1074"/>
                  </a:lnTo>
                  <a:lnTo>
                    <a:pt x="340" y="1074"/>
                  </a:lnTo>
                  <a:lnTo>
                    <a:pt x="305" y="1073"/>
                  </a:lnTo>
                  <a:lnTo>
                    <a:pt x="289" y="1072"/>
                  </a:lnTo>
                  <a:lnTo>
                    <a:pt x="272" y="1070"/>
                  </a:lnTo>
                  <a:lnTo>
                    <a:pt x="256" y="1066"/>
                  </a:lnTo>
                  <a:lnTo>
                    <a:pt x="240" y="1063"/>
                  </a:lnTo>
                  <a:lnTo>
                    <a:pt x="224" y="1059"/>
                  </a:lnTo>
                  <a:lnTo>
                    <a:pt x="209" y="1054"/>
                  </a:lnTo>
                  <a:lnTo>
                    <a:pt x="194" y="1049"/>
                  </a:lnTo>
                  <a:lnTo>
                    <a:pt x="180" y="1044"/>
                  </a:lnTo>
                  <a:lnTo>
                    <a:pt x="165" y="1036"/>
                  </a:lnTo>
                  <a:lnTo>
                    <a:pt x="151" y="1029"/>
                  </a:lnTo>
                  <a:lnTo>
                    <a:pt x="137" y="1022"/>
                  </a:lnTo>
                  <a:lnTo>
                    <a:pt x="124" y="1013"/>
                  </a:lnTo>
                  <a:lnTo>
                    <a:pt x="111" y="1003"/>
                  </a:lnTo>
                  <a:lnTo>
                    <a:pt x="99" y="993"/>
                  </a:lnTo>
                  <a:lnTo>
                    <a:pt x="99" y="993"/>
                  </a:lnTo>
                  <a:lnTo>
                    <a:pt x="87" y="984"/>
                  </a:lnTo>
                  <a:lnTo>
                    <a:pt x="75" y="973"/>
                  </a:lnTo>
                  <a:lnTo>
                    <a:pt x="65" y="961"/>
                  </a:lnTo>
                  <a:lnTo>
                    <a:pt x="55" y="949"/>
                  </a:lnTo>
                  <a:lnTo>
                    <a:pt x="47" y="936"/>
                  </a:lnTo>
                  <a:lnTo>
                    <a:pt x="38" y="923"/>
                  </a:lnTo>
                  <a:lnTo>
                    <a:pt x="31" y="908"/>
                  </a:lnTo>
                  <a:lnTo>
                    <a:pt x="25" y="894"/>
                  </a:lnTo>
                  <a:lnTo>
                    <a:pt x="18" y="880"/>
                  </a:lnTo>
                  <a:lnTo>
                    <a:pt x="14" y="865"/>
                  </a:lnTo>
                  <a:lnTo>
                    <a:pt x="10" y="849"/>
                  </a:lnTo>
                  <a:lnTo>
                    <a:pt x="6" y="832"/>
                  </a:lnTo>
                  <a:lnTo>
                    <a:pt x="3" y="816"/>
                  </a:lnTo>
                  <a:lnTo>
                    <a:pt x="2" y="798"/>
                  </a:lnTo>
                  <a:lnTo>
                    <a:pt x="1" y="781"/>
                  </a:lnTo>
                  <a:lnTo>
                    <a:pt x="0" y="763"/>
                  </a:lnTo>
                  <a:lnTo>
                    <a:pt x="0" y="763"/>
                  </a:lnTo>
                  <a:lnTo>
                    <a:pt x="1" y="741"/>
                  </a:lnTo>
                  <a:lnTo>
                    <a:pt x="3" y="719"/>
                  </a:lnTo>
                  <a:lnTo>
                    <a:pt x="7" y="698"/>
                  </a:lnTo>
                  <a:lnTo>
                    <a:pt x="13" y="679"/>
                  </a:lnTo>
                  <a:lnTo>
                    <a:pt x="19" y="659"/>
                  </a:lnTo>
                  <a:lnTo>
                    <a:pt x="27" y="641"/>
                  </a:lnTo>
                  <a:lnTo>
                    <a:pt x="36" y="623"/>
                  </a:lnTo>
                  <a:lnTo>
                    <a:pt x="46" y="607"/>
                  </a:lnTo>
                  <a:lnTo>
                    <a:pt x="56" y="590"/>
                  </a:lnTo>
                  <a:lnTo>
                    <a:pt x="68" y="575"/>
                  </a:lnTo>
                  <a:lnTo>
                    <a:pt x="82" y="561"/>
                  </a:lnTo>
                  <a:lnTo>
                    <a:pt x="95" y="548"/>
                  </a:lnTo>
                  <a:lnTo>
                    <a:pt x="109" y="536"/>
                  </a:lnTo>
                  <a:lnTo>
                    <a:pt x="123" y="524"/>
                  </a:lnTo>
                  <a:lnTo>
                    <a:pt x="138" y="514"/>
                  </a:lnTo>
                  <a:lnTo>
                    <a:pt x="153" y="5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8" name="Freeform 24"/>
            <p:cNvSpPr>
              <a:spLocks/>
            </p:cNvSpPr>
            <p:nvPr userDrawn="1"/>
          </p:nvSpPr>
          <p:spPr bwMode="auto">
            <a:xfrm>
              <a:off x="2988" y="2083"/>
              <a:ext cx="314" cy="262"/>
            </a:xfrm>
            <a:custGeom>
              <a:avLst/>
              <a:gdLst>
                <a:gd name="T0" fmla="*/ 0 w 1259"/>
                <a:gd name="T1" fmla="*/ 0 h 1050"/>
                <a:gd name="T2" fmla="*/ 415 w 1259"/>
                <a:gd name="T3" fmla="*/ 615 h 1050"/>
                <a:gd name="T4" fmla="*/ 420 w 1259"/>
                <a:gd name="T5" fmla="*/ 685 h 1050"/>
                <a:gd name="T6" fmla="*/ 434 w 1259"/>
                <a:gd name="T7" fmla="*/ 741 h 1050"/>
                <a:gd name="T8" fmla="*/ 460 w 1259"/>
                <a:gd name="T9" fmla="*/ 782 h 1050"/>
                <a:gd name="T10" fmla="*/ 500 w 1259"/>
                <a:gd name="T11" fmla="*/ 809 h 1050"/>
                <a:gd name="T12" fmla="*/ 555 w 1259"/>
                <a:gd name="T13" fmla="*/ 822 h 1050"/>
                <a:gd name="T14" fmla="*/ 592 w 1259"/>
                <a:gd name="T15" fmla="*/ 822 h 1050"/>
                <a:gd name="T16" fmla="*/ 636 w 1259"/>
                <a:gd name="T17" fmla="*/ 816 h 1050"/>
                <a:gd name="T18" fmla="*/ 678 w 1259"/>
                <a:gd name="T19" fmla="*/ 802 h 1050"/>
                <a:gd name="T20" fmla="*/ 716 w 1259"/>
                <a:gd name="T21" fmla="*/ 780 h 1050"/>
                <a:gd name="T22" fmla="*/ 750 w 1259"/>
                <a:gd name="T23" fmla="*/ 752 h 1050"/>
                <a:gd name="T24" fmla="*/ 781 w 1259"/>
                <a:gd name="T25" fmla="*/ 715 h 1050"/>
                <a:gd name="T26" fmla="*/ 807 w 1259"/>
                <a:gd name="T27" fmla="*/ 671 h 1050"/>
                <a:gd name="T28" fmla="*/ 829 w 1259"/>
                <a:gd name="T29" fmla="*/ 626 h 1050"/>
                <a:gd name="T30" fmla="*/ 845 w 1259"/>
                <a:gd name="T31" fmla="*/ 578 h 1050"/>
                <a:gd name="T32" fmla="*/ 855 w 1259"/>
                <a:gd name="T33" fmla="*/ 528 h 1050"/>
                <a:gd name="T34" fmla="*/ 860 w 1259"/>
                <a:gd name="T35" fmla="*/ 191 h 1050"/>
                <a:gd name="T36" fmla="*/ 1116 w 1259"/>
                <a:gd name="T37" fmla="*/ 0 h 1050"/>
                <a:gd name="T38" fmla="*/ 1116 w 1259"/>
                <a:gd name="T39" fmla="*/ 803 h 1050"/>
                <a:gd name="T40" fmla="*/ 1127 w 1259"/>
                <a:gd name="T41" fmla="*/ 826 h 1050"/>
                <a:gd name="T42" fmla="*/ 1150 w 1259"/>
                <a:gd name="T43" fmla="*/ 837 h 1050"/>
                <a:gd name="T44" fmla="*/ 1259 w 1259"/>
                <a:gd name="T45" fmla="*/ 1026 h 1050"/>
                <a:gd name="T46" fmla="*/ 988 w 1259"/>
                <a:gd name="T47" fmla="*/ 1026 h 1050"/>
                <a:gd name="T48" fmla="*/ 947 w 1259"/>
                <a:gd name="T49" fmla="*/ 1018 h 1050"/>
                <a:gd name="T50" fmla="*/ 914 w 1259"/>
                <a:gd name="T51" fmla="*/ 1004 h 1050"/>
                <a:gd name="T52" fmla="*/ 890 w 1259"/>
                <a:gd name="T53" fmla="*/ 981 h 1050"/>
                <a:gd name="T54" fmla="*/ 876 w 1259"/>
                <a:gd name="T55" fmla="*/ 950 h 1050"/>
                <a:gd name="T56" fmla="*/ 872 w 1259"/>
                <a:gd name="T57" fmla="*/ 912 h 1050"/>
                <a:gd name="T58" fmla="*/ 870 w 1259"/>
                <a:gd name="T59" fmla="*/ 825 h 1050"/>
                <a:gd name="T60" fmla="*/ 860 w 1259"/>
                <a:gd name="T61" fmla="*/ 847 h 1050"/>
                <a:gd name="T62" fmla="*/ 828 w 1259"/>
                <a:gd name="T63" fmla="*/ 892 h 1050"/>
                <a:gd name="T64" fmla="*/ 775 w 1259"/>
                <a:gd name="T65" fmla="*/ 950 h 1050"/>
                <a:gd name="T66" fmla="*/ 752 w 1259"/>
                <a:gd name="T67" fmla="*/ 971 h 1050"/>
                <a:gd name="T68" fmla="*/ 709 w 1259"/>
                <a:gd name="T69" fmla="*/ 998 h 1050"/>
                <a:gd name="T70" fmla="*/ 659 w 1259"/>
                <a:gd name="T71" fmla="*/ 1021 h 1050"/>
                <a:gd name="T72" fmla="*/ 602 w 1259"/>
                <a:gd name="T73" fmla="*/ 1038 h 1050"/>
                <a:gd name="T74" fmla="*/ 539 w 1259"/>
                <a:gd name="T75" fmla="*/ 1048 h 1050"/>
                <a:gd name="T76" fmla="*/ 496 w 1259"/>
                <a:gd name="T77" fmla="*/ 1050 h 1050"/>
                <a:gd name="T78" fmla="*/ 436 w 1259"/>
                <a:gd name="T79" fmla="*/ 1047 h 1050"/>
                <a:gd name="T80" fmla="*/ 381 w 1259"/>
                <a:gd name="T81" fmla="*/ 1036 h 1050"/>
                <a:gd name="T82" fmla="*/ 333 w 1259"/>
                <a:gd name="T83" fmla="*/ 1020 h 1050"/>
                <a:gd name="T84" fmla="*/ 291 w 1259"/>
                <a:gd name="T85" fmla="*/ 996 h 1050"/>
                <a:gd name="T86" fmla="*/ 254 w 1259"/>
                <a:gd name="T87" fmla="*/ 964 h 1050"/>
                <a:gd name="T88" fmla="*/ 223 w 1259"/>
                <a:gd name="T89" fmla="*/ 926 h 1050"/>
                <a:gd name="T90" fmla="*/ 199 w 1259"/>
                <a:gd name="T91" fmla="*/ 882 h 1050"/>
                <a:gd name="T92" fmla="*/ 181 w 1259"/>
                <a:gd name="T93" fmla="*/ 830 h 1050"/>
                <a:gd name="T94" fmla="*/ 168 w 1259"/>
                <a:gd name="T95" fmla="*/ 772 h 1050"/>
                <a:gd name="T96" fmla="*/ 160 w 1259"/>
                <a:gd name="T97" fmla="*/ 707 h 1050"/>
                <a:gd name="T98" fmla="*/ 159 w 1259"/>
                <a:gd name="T99" fmla="*/ 19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9" h="1050">
                  <a:moveTo>
                    <a:pt x="159" y="191"/>
                  </a:moveTo>
                  <a:lnTo>
                    <a:pt x="0" y="191"/>
                  </a:lnTo>
                  <a:lnTo>
                    <a:pt x="0" y="0"/>
                  </a:lnTo>
                  <a:lnTo>
                    <a:pt x="415" y="0"/>
                  </a:lnTo>
                  <a:lnTo>
                    <a:pt x="415" y="615"/>
                  </a:lnTo>
                  <a:lnTo>
                    <a:pt x="415" y="615"/>
                  </a:lnTo>
                  <a:lnTo>
                    <a:pt x="415" y="641"/>
                  </a:lnTo>
                  <a:lnTo>
                    <a:pt x="417" y="663"/>
                  </a:lnTo>
                  <a:lnTo>
                    <a:pt x="420" y="685"/>
                  </a:lnTo>
                  <a:lnTo>
                    <a:pt x="423" y="705"/>
                  </a:lnTo>
                  <a:lnTo>
                    <a:pt x="428" y="723"/>
                  </a:lnTo>
                  <a:lnTo>
                    <a:pt x="434" y="741"/>
                  </a:lnTo>
                  <a:lnTo>
                    <a:pt x="441" y="756"/>
                  </a:lnTo>
                  <a:lnTo>
                    <a:pt x="450" y="770"/>
                  </a:lnTo>
                  <a:lnTo>
                    <a:pt x="460" y="782"/>
                  </a:lnTo>
                  <a:lnTo>
                    <a:pt x="472" y="793"/>
                  </a:lnTo>
                  <a:lnTo>
                    <a:pt x="485" y="802"/>
                  </a:lnTo>
                  <a:lnTo>
                    <a:pt x="500" y="809"/>
                  </a:lnTo>
                  <a:lnTo>
                    <a:pt x="517" y="816"/>
                  </a:lnTo>
                  <a:lnTo>
                    <a:pt x="534" y="819"/>
                  </a:lnTo>
                  <a:lnTo>
                    <a:pt x="555" y="822"/>
                  </a:lnTo>
                  <a:lnTo>
                    <a:pt x="576" y="822"/>
                  </a:lnTo>
                  <a:lnTo>
                    <a:pt x="576" y="822"/>
                  </a:lnTo>
                  <a:lnTo>
                    <a:pt x="592" y="822"/>
                  </a:lnTo>
                  <a:lnTo>
                    <a:pt x="607" y="821"/>
                  </a:lnTo>
                  <a:lnTo>
                    <a:pt x="622" y="819"/>
                  </a:lnTo>
                  <a:lnTo>
                    <a:pt x="636" y="816"/>
                  </a:lnTo>
                  <a:lnTo>
                    <a:pt x="651" y="813"/>
                  </a:lnTo>
                  <a:lnTo>
                    <a:pt x="665" y="807"/>
                  </a:lnTo>
                  <a:lnTo>
                    <a:pt x="678" y="802"/>
                  </a:lnTo>
                  <a:lnTo>
                    <a:pt x="691" y="795"/>
                  </a:lnTo>
                  <a:lnTo>
                    <a:pt x="703" y="789"/>
                  </a:lnTo>
                  <a:lnTo>
                    <a:pt x="716" y="780"/>
                  </a:lnTo>
                  <a:lnTo>
                    <a:pt x="728" y="771"/>
                  </a:lnTo>
                  <a:lnTo>
                    <a:pt x="739" y="761"/>
                  </a:lnTo>
                  <a:lnTo>
                    <a:pt x="750" y="752"/>
                  </a:lnTo>
                  <a:lnTo>
                    <a:pt x="761" y="740"/>
                  </a:lnTo>
                  <a:lnTo>
                    <a:pt x="772" y="728"/>
                  </a:lnTo>
                  <a:lnTo>
                    <a:pt x="781" y="715"/>
                  </a:lnTo>
                  <a:lnTo>
                    <a:pt x="781" y="715"/>
                  </a:lnTo>
                  <a:lnTo>
                    <a:pt x="800" y="686"/>
                  </a:lnTo>
                  <a:lnTo>
                    <a:pt x="807" y="671"/>
                  </a:lnTo>
                  <a:lnTo>
                    <a:pt x="815" y="657"/>
                  </a:lnTo>
                  <a:lnTo>
                    <a:pt x="823" y="642"/>
                  </a:lnTo>
                  <a:lnTo>
                    <a:pt x="829" y="626"/>
                  </a:lnTo>
                  <a:lnTo>
                    <a:pt x="835" y="610"/>
                  </a:lnTo>
                  <a:lnTo>
                    <a:pt x="840" y="595"/>
                  </a:lnTo>
                  <a:lnTo>
                    <a:pt x="845" y="578"/>
                  </a:lnTo>
                  <a:lnTo>
                    <a:pt x="849" y="562"/>
                  </a:lnTo>
                  <a:lnTo>
                    <a:pt x="852" y="545"/>
                  </a:lnTo>
                  <a:lnTo>
                    <a:pt x="855" y="528"/>
                  </a:lnTo>
                  <a:lnTo>
                    <a:pt x="859" y="494"/>
                  </a:lnTo>
                  <a:lnTo>
                    <a:pt x="860" y="456"/>
                  </a:lnTo>
                  <a:lnTo>
                    <a:pt x="860" y="191"/>
                  </a:lnTo>
                  <a:lnTo>
                    <a:pt x="703" y="191"/>
                  </a:lnTo>
                  <a:lnTo>
                    <a:pt x="703" y="0"/>
                  </a:lnTo>
                  <a:lnTo>
                    <a:pt x="1116" y="0"/>
                  </a:lnTo>
                  <a:lnTo>
                    <a:pt x="1116" y="793"/>
                  </a:lnTo>
                  <a:lnTo>
                    <a:pt x="1116" y="793"/>
                  </a:lnTo>
                  <a:lnTo>
                    <a:pt x="1116" y="803"/>
                  </a:lnTo>
                  <a:lnTo>
                    <a:pt x="1118" y="813"/>
                  </a:lnTo>
                  <a:lnTo>
                    <a:pt x="1121" y="820"/>
                  </a:lnTo>
                  <a:lnTo>
                    <a:pt x="1127" y="826"/>
                  </a:lnTo>
                  <a:lnTo>
                    <a:pt x="1132" y="831"/>
                  </a:lnTo>
                  <a:lnTo>
                    <a:pt x="1140" y="834"/>
                  </a:lnTo>
                  <a:lnTo>
                    <a:pt x="1150" y="837"/>
                  </a:lnTo>
                  <a:lnTo>
                    <a:pt x="1159" y="837"/>
                  </a:lnTo>
                  <a:lnTo>
                    <a:pt x="1259" y="837"/>
                  </a:lnTo>
                  <a:lnTo>
                    <a:pt x="1259" y="1026"/>
                  </a:lnTo>
                  <a:lnTo>
                    <a:pt x="1005" y="1026"/>
                  </a:lnTo>
                  <a:lnTo>
                    <a:pt x="1005" y="1026"/>
                  </a:lnTo>
                  <a:lnTo>
                    <a:pt x="988" y="1026"/>
                  </a:lnTo>
                  <a:lnTo>
                    <a:pt x="973" y="1024"/>
                  </a:lnTo>
                  <a:lnTo>
                    <a:pt x="960" y="1022"/>
                  </a:lnTo>
                  <a:lnTo>
                    <a:pt x="947" y="1018"/>
                  </a:lnTo>
                  <a:lnTo>
                    <a:pt x="935" y="1015"/>
                  </a:lnTo>
                  <a:lnTo>
                    <a:pt x="924" y="1010"/>
                  </a:lnTo>
                  <a:lnTo>
                    <a:pt x="914" y="1004"/>
                  </a:lnTo>
                  <a:lnTo>
                    <a:pt x="906" y="998"/>
                  </a:lnTo>
                  <a:lnTo>
                    <a:pt x="897" y="990"/>
                  </a:lnTo>
                  <a:lnTo>
                    <a:pt x="890" y="981"/>
                  </a:lnTo>
                  <a:lnTo>
                    <a:pt x="885" y="972"/>
                  </a:lnTo>
                  <a:lnTo>
                    <a:pt x="880" y="962"/>
                  </a:lnTo>
                  <a:lnTo>
                    <a:pt x="876" y="950"/>
                  </a:lnTo>
                  <a:lnTo>
                    <a:pt x="874" y="938"/>
                  </a:lnTo>
                  <a:lnTo>
                    <a:pt x="873" y="925"/>
                  </a:lnTo>
                  <a:lnTo>
                    <a:pt x="872" y="912"/>
                  </a:lnTo>
                  <a:lnTo>
                    <a:pt x="872" y="874"/>
                  </a:lnTo>
                  <a:lnTo>
                    <a:pt x="874" y="825"/>
                  </a:lnTo>
                  <a:lnTo>
                    <a:pt x="870" y="825"/>
                  </a:lnTo>
                  <a:lnTo>
                    <a:pt x="870" y="825"/>
                  </a:lnTo>
                  <a:lnTo>
                    <a:pt x="866" y="835"/>
                  </a:lnTo>
                  <a:lnTo>
                    <a:pt x="860" y="847"/>
                  </a:lnTo>
                  <a:lnTo>
                    <a:pt x="852" y="861"/>
                  </a:lnTo>
                  <a:lnTo>
                    <a:pt x="841" y="876"/>
                  </a:lnTo>
                  <a:lnTo>
                    <a:pt x="828" y="892"/>
                  </a:lnTo>
                  <a:lnTo>
                    <a:pt x="814" y="910"/>
                  </a:lnTo>
                  <a:lnTo>
                    <a:pt x="795" y="929"/>
                  </a:lnTo>
                  <a:lnTo>
                    <a:pt x="775" y="950"/>
                  </a:lnTo>
                  <a:lnTo>
                    <a:pt x="775" y="950"/>
                  </a:lnTo>
                  <a:lnTo>
                    <a:pt x="764" y="960"/>
                  </a:lnTo>
                  <a:lnTo>
                    <a:pt x="752" y="971"/>
                  </a:lnTo>
                  <a:lnTo>
                    <a:pt x="739" y="980"/>
                  </a:lnTo>
                  <a:lnTo>
                    <a:pt x="725" y="989"/>
                  </a:lnTo>
                  <a:lnTo>
                    <a:pt x="709" y="998"/>
                  </a:lnTo>
                  <a:lnTo>
                    <a:pt x="693" y="1006"/>
                  </a:lnTo>
                  <a:lnTo>
                    <a:pt x="677" y="1014"/>
                  </a:lnTo>
                  <a:lnTo>
                    <a:pt x="659" y="1021"/>
                  </a:lnTo>
                  <a:lnTo>
                    <a:pt x="641" y="1027"/>
                  </a:lnTo>
                  <a:lnTo>
                    <a:pt x="621" y="1034"/>
                  </a:lnTo>
                  <a:lnTo>
                    <a:pt x="602" y="1038"/>
                  </a:lnTo>
                  <a:lnTo>
                    <a:pt x="581" y="1042"/>
                  </a:lnTo>
                  <a:lnTo>
                    <a:pt x="560" y="1046"/>
                  </a:lnTo>
                  <a:lnTo>
                    <a:pt x="539" y="1048"/>
                  </a:lnTo>
                  <a:lnTo>
                    <a:pt x="518" y="1050"/>
                  </a:lnTo>
                  <a:lnTo>
                    <a:pt x="496" y="1050"/>
                  </a:lnTo>
                  <a:lnTo>
                    <a:pt x="496" y="1050"/>
                  </a:lnTo>
                  <a:lnTo>
                    <a:pt x="475" y="1050"/>
                  </a:lnTo>
                  <a:lnTo>
                    <a:pt x="454" y="1049"/>
                  </a:lnTo>
                  <a:lnTo>
                    <a:pt x="436" y="1047"/>
                  </a:lnTo>
                  <a:lnTo>
                    <a:pt x="417" y="1045"/>
                  </a:lnTo>
                  <a:lnTo>
                    <a:pt x="399" y="1040"/>
                  </a:lnTo>
                  <a:lnTo>
                    <a:pt x="381" y="1036"/>
                  </a:lnTo>
                  <a:lnTo>
                    <a:pt x="365" y="1031"/>
                  </a:lnTo>
                  <a:lnTo>
                    <a:pt x="349" y="1026"/>
                  </a:lnTo>
                  <a:lnTo>
                    <a:pt x="333" y="1020"/>
                  </a:lnTo>
                  <a:lnTo>
                    <a:pt x="318" y="1012"/>
                  </a:lnTo>
                  <a:lnTo>
                    <a:pt x="304" y="1004"/>
                  </a:lnTo>
                  <a:lnTo>
                    <a:pt x="291" y="996"/>
                  </a:lnTo>
                  <a:lnTo>
                    <a:pt x="278" y="986"/>
                  </a:lnTo>
                  <a:lnTo>
                    <a:pt x="266" y="975"/>
                  </a:lnTo>
                  <a:lnTo>
                    <a:pt x="254" y="964"/>
                  </a:lnTo>
                  <a:lnTo>
                    <a:pt x="244" y="952"/>
                  </a:lnTo>
                  <a:lnTo>
                    <a:pt x="233" y="940"/>
                  </a:lnTo>
                  <a:lnTo>
                    <a:pt x="223" y="926"/>
                  </a:lnTo>
                  <a:lnTo>
                    <a:pt x="215" y="913"/>
                  </a:lnTo>
                  <a:lnTo>
                    <a:pt x="207" y="898"/>
                  </a:lnTo>
                  <a:lnTo>
                    <a:pt x="199" y="882"/>
                  </a:lnTo>
                  <a:lnTo>
                    <a:pt x="192" y="865"/>
                  </a:lnTo>
                  <a:lnTo>
                    <a:pt x="186" y="849"/>
                  </a:lnTo>
                  <a:lnTo>
                    <a:pt x="181" y="830"/>
                  </a:lnTo>
                  <a:lnTo>
                    <a:pt x="175" y="812"/>
                  </a:lnTo>
                  <a:lnTo>
                    <a:pt x="171" y="792"/>
                  </a:lnTo>
                  <a:lnTo>
                    <a:pt x="168" y="772"/>
                  </a:lnTo>
                  <a:lnTo>
                    <a:pt x="165" y="752"/>
                  </a:lnTo>
                  <a:lnTo>
                    <a:pt x="162" y="730"/>
                  </a:lnTo>
                  <a:lnTo>
                    <a:pt x="160" y="707"/>
                  </a:lnTo>
                  <a:lnTo>
                    <a:pt x="159" y="684"/>
                  </a:lnTo>
                  <a:lnTo>
                    <a:pt x="159" y="660"/>
                  </a:lnTo>
                  <a:lnTo>
                    <a:pt x="159"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69" name="Freeform 25"/>
            <p:cNvSpPr>
              <a:spLocks/>
            </p:cNvSpPr>
            <p:nvPr userDrawn="1"/>
          </p:nvSpPr>
          <p:spPr bwMode="auto">
            <a:xfrm>
              <a:off x="3322" y="2077"/>
              <a:ext cx="213" cy="268"/>
            </a:xfrm>
            <a:custGeom>
              <a:avLst/>
              <a:gdLst>
                <a:gd name="T0" fmla="*/ 219 w 850"/>
                <a:gd name="T1" fmla="*/ 781 h 1074"/>
                <a:gd name="T2" fmla="*/ 252 w 850"/>
                <a:gd name="T3" fmla="*/ 831 h 1074"/>
                <a:gd name="T4" fmla="*/ 323 w 850"/>
                <a:gd name="T5" fmla="*/ 864 h 1074"/>
                <a:gd name="T6" fmla="*/ 419 w 850"/>
                <a:gd name="T7" fmla="*/ 875 h 1074"/>
                <a:gd name="T8" fmla="*/ 490 w 850"/>
                <a:gd name="T9" fmla="*/ 868 h 1074"/>
                <a:gd name="T10" fmla="*/ 557 w 850"/>
                <a:gd name="T11" fmla="*/ 841 h 1074"/>
                <a:gd name="T12" fmla="*/ 591 w 850"/>
                <a:gd name="T13" fmla="*/ 794 h 1074"/>
                <a:gd name="T14" fmla="*/ 590 w 850"/>
                <a:gd name="T15" fmla="*/ 741 h 1074"/>
                <a:gd name="T16" fmla="*/ 543 w 850"/>
                <a:gd name="T17" fmla="*/ 686 h 1074"/>
                <a:gd name="T18" fmla="*/ 456 w 850"/>
                <a:gd name="T19" fmla="*/ 646 h 1074"/>
                <a:gd name="T20" fmla="*/ 361 w 850"/>
                <a:gd name="T21" fmla="*/ 611 h 1074"/>
                <a:gd name="T22" fmla="*/ 219 w 850"/>
                <a:gd name="T23" fmla="*/ 555 h 1074"/>
                <a:gd name="T24" fmla="*/ 130 w 850"/>
                <a:gd name="T25" fmla="*/ 499 h 1074"/>
                <a:gd name="T26" fmla="*/ 79 w 850"/>
                <a:gd name="T27" fmla="*/ 443 h 1074"/>
                <a:gd name="T28" fmla="*/ 47 w 850"/>
                <a:gd name="T29" fmla="*/ 375 h 1074"/>
                <a:gd name="T30" fmla="*/ 36 w 850"/>
                <a:gd name="T31" fmla="*/ 293 h 1074"/>
                <a:gd name="T32" fmla="*/ 44 w 850"/>
                <a:gd name="T33" fmla="*/ 225 h 1074"/>
                <a:gd name="T34" fmla="*/ 74 w 850"/>
                <a:gd name="T35" fmla="*/ 151 h 1074"/>
                <a:gd name="T36" fmla="*/ 129 w 850"/>
                <a:gd name="T37" fmla="*/ 92 h 1074"/>
                <a:gd name="T38" fmla="*/ 188 w 850"/>
                <a:gd name="T39" fmla="*/ 56 h 1074"/>
                <a:gd name="T40" fmla="*/ 325 w 850"/>
                <a:gd name="T41" fmla="*/ 10 h 1074"/>
                <a:gd name="T42" fmla="*/ 474 w 850"/>
                <a:gd name="T43" fmla="*/ 1 h 1074"/>
                <a:gd name="T44" fmla="*/ 633 w 850"/>
                <a:gd name="T45" fmla="*/ 31 h 1074"/>
                <a:gd name="T46" fmla="*/ 720 w 850"/>
                <a:gd name="T47" fmla="*/ 69 h 1074"/>
                <a:gd name="T48" fmla="*/ 774 w 850"/>
                <a:gd name="T49" fmla="*/ 111 h 1074"/>
                <a:gd name="T50" fmla="*/ 804 w 850"/>
                <a:gd name="T51" fmla="*/ 164 h 1074"/>
                <a:gd name="T52" fmla="*/ 811 w 850"/>
                <a:gd name="T53" fmla="*/ 344 h 1074"/>
                <a:gd name="T54" fmla="*/ 590 w 850"/>
                <a:gd name="T55" fmla="*/ 267 h 1074"/>
                <a:gd name="T56" fmla="*/ 560 w 850"/>
                <a:gd name="T57" fmla="*/ 230 h 1074"/>
                <a:gd name="T58" fmla="*/ 502 w 850"/>
                <a:gd name="T59" fmla="*/ 207 h 1074"/>
                <a:gd name="T60" fmla="*/ 441 w 850"/>
                <a:gd name="T61" fmla="*/ 201 h 1074"/>
                <a:gd name="T62" fmla="*/ 368 w 850"/>
                <a:gd name="T63" fmla="*/ 210 h 1074"/>
                <a:gd name="T64" fmla="*/ 316 w 850"/>
                <a:gd name="T65" fmla="*/ 237 h 1074"/>
                <a:gd name="T66" fmla="*/ 293 w 850"/>
                <a:gd name="T67" fmla="*/ 282 h 1074"/>
                <a:gd name="T68" fmla="*/ 296 w 850"/>
                <a:gd name="T69" fmla="*/ 323 h 1074"/>
                <a:gd name="T70" fmla="*/ 325 w 850"/>
                <a:gd name="T71" fmla="*/ 364 h 1074"/>
                <a:gd name="T72" fmla="*/ 398 w 850"/>
                <a:gd name="T73" fmla="*/ 409 h 1074"/>
                <a:gd name="T74" fmla="*/ 575 w 850"/>
                <a:gd name="T75" fmla="*/ 469 h 1074"/>
                <a:gd name="T76" fmla="*/ 707 w 850"/>
                <a:gd name="T77" fmla="*/ 530 h 1074"/>
                <a:gd name="T78" fmla="*/ 775 w 850"/>
                <a:gd name="T79" fmla="*/ 576 h 1074"/>
                <a:gd name="T80" fmla="*/ 822 w 850"/>
                <a:gd name="T81" fmla="*/ 636 h 1074"/>
                <a:gd name="T82" fmla="*/ 846 w 850"/>
                <a:gd name="T83" fmla="*/ 710 h 1074"/>
                <a:gd name="T84" fmla="*/ 849 w 850"/>
                <a:gd name="T85" fmla="*/ 781 h 1074"/>
                <a:gd name="T86" fmla="*/ 833 w 850"/>
                <a:gd name="T87" fmla="*/ 865 h 1074"/>
                <a:gd name="T88" fmla="*/ 792 w 850"/>
                <a:gd name="T89" fmla="*/ 936 h 1074"/>
                <a:gd name="T90" fmla="*/ 727 w 850"/>
                <a:gd name="T91" fmla="*/ 993 h 1074"/>
                <a:gd name="T92" fmla="*/ 662 w 850"/>
                <a:gd name="T93" fmla="*/ 1029 h 1074"/>
                <a:gd name="T94" fmla="*/ 568 w 850"/>
                <a:gd name="T95" fmla="*/ 1059 h 1074"/>
                <a:gd name="T96" fmla="*/ 462 w 850"/>
                <a:gd name="T97" fmla="*/ 1073 h 1074"/>
                <a:gd name="T98" fmla="*/ 308 w 850"/>
                <a:gd name="T99" fmla="*/ 1065 h 1074"/>
                <a:gd name="T100" fmla="*/ 154 w 850"/>
                <a:gd name="T101" fmla="*/ 1020 h 1074"/>
                <a:gd name="T102" fmla="*/ 83 w 850"/>
                <a:gd name="T103" fmla="*/ 977 h 1074"/>
                <a:gd name="T104" fmla="*/ 31 w 850"/>
                <a:gd name="T105" fmla="*/ 923 h 1074"/>
                <a:gd name="T106" fmla="*/ 3 w 850"/>
                <a:gd name="T107" fmla="*/ 85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0" h="1074">
                  <a:moveTo>
                    <a:pt x="0" y="708"/>
                  </a:moveTo>
                  <a:lnTo>
                    <a:pt x="218" y="708"/>
                  </a:lnTo>
                  <a:lnTo>
                    <a:pt x="218" y="768"/>
                  </a:lnTo>
                  <a:lnTo>
                    <a:pt x="218" y="768"/>
                  </a:lnTo>
                  <a:lnTo>
                    <a:pt x="219" y="781"/>
                  </a:lnTo>
                  <a:lnTo>
                    <a:pt x="221" y="792"/>
                  </a:lnTo>
                  <a:lnTo>
                    <a:pt x="227" y="803"/>
                  </a:lnTo>
                  <a:lnTo>
                    <a:pt x="233" y="813"/>
                  </a:lnTo>
                  <a:lnTo>
                    <a:pt x="242" y="822"/>
                  </a:lnTo>
                  <a:lnTo>
                    <a:pt x="252" y="831"/>
                  </a:lnTo>
                  <a:lnTo>
                    <a:pt x="263" y="840"/>
                  </a:lnTo>
                  <a:lnTo>
                    <a:pt x="276" y="846"/>
                  </a:lnTo>
                  <a:lnTo>
                    <a:pt x="290" y="853"/>
                  </a:lnTo>
                  <a:lnTo>
                    <a:pt x="305" y="858"/>
                  </a:lnTo>
                  <a:lnTo>
                    <a:pt x="323" y="864"/>
                  </a:lnTo>
                  <a:lnTo>
                    <a:pt x="340" y="868"/>
                  </a:lnTo>
                  <a:lnTo>
                    <a:pt x="359" y="870"/>
                  </a:lnTo>
                  <a:lnTo>
                    <a:pt x="378" y="874"/>
                  </a:lnTo>
                  <a:lnTo>
                    <a:pt x="398" y="875"/>
                  </a:lnTo>
                  <a:lnTo>
                    <a:pt x="419" y="875"/>
                  </a:lnTo>
                  <a:lnTo>
                    <a:pt x="419" y="875"/>
                  </a:lnTo>
                  <a:lnTo>
                    <a:pt x="438" y="875"/>
                  </a:lnTo>
                  <a:lnTo>
                    <a:pt x="457" y="874"/>
                  </a:lnTo>
                  <a:lnTo>
                    <a:pt x="474" y="871"/>
                  </a:lnTo>
                  <a:lnTo>
                    <a:pt x="490" y="868"/>
                  </a:lnTo>
                  <a:lnTo>
                    <a:pt x="506" y="864"/>
                  </a:lnTo>
                  <a:lnTo>
                    <a:pt x="520" y="859"/>
                  </a:lnTo>
                  <a:lnTo>
                    <a:pt x="534" y="854"/>
                  </a:lnTo>
                  <a:lnTo>
                    <a:pt x="546" y="847"/>
                  </a:lnTo>
                  <a:lnTo>
                    <a:pt x="557" y="841"/>
                  </a:lnTo>
                  <a:lnTo>
                    <a:pt x="567" y="832"/>
                  </a:lnTo>
                  <a:lnTo>
                    <a:pt x="574" y="825"/>
                  </a:lnTo>
                  <a:lnTo>
                    <a:pt x="581" y="815"/>
                  </a:lnTo>
                  <a:lnTo>
                    <a:pt x="586" y="805"/>
                  </a:lnTo>
                  <a:lnTo>
                    <a:pt x="591" y="794"/>
                  </a:lnTo>
                  <a:lnTo>
                    <a:pt x="593" y="782"/>
                  </a:lnTo>
                  <a:lnTo>
                    <a:pt x="594" y="770"/>
                  </a:lnTo>
                  <a:lnTo>
                    <a:pt x="594" y="770"/>
                  </a:lnTo>
                  <a:lnTo>
                    <a:pt x="593" y="755"/>
                  </a:lnTo>
                  <a:lnTo>
                    <a:pt x="590" y="741"/>
                  </a:lnTo>
                  <a:lnTo>
                    <a:pt x="584" y="728"/>
                  </a:lnTo>
                  <a:lnTo>
                    <a:pt x="578" y="716"/>
                  </a:lnTo>
                  <a:lnTo>
                    <a:pt x="568" y="705"/>
                  </a:lnTo>
                  <a:lnTo>
                    <a:pt x="557" y="695"/>
                  </a:lnTo>
                  <a:lnTo>
                    <a:pt x="543" y="686"/>
                  </a:lnTo>
                  <a:lnTo>
                    <a:pt x="528" y="678"/>
                  </a:lnTo>
                  <a:lnTo>
                    <a:pt x="528" y="678"/>
                  </a:lnTo>
                  <a:lnTo>
                    <a:pt x="513" y="671"/>
                  </a:lnTo>
                  <a:lnTo>
                    <a:pt x="493" y="661"/>
                  </a:lnTo>
                  <a:lnTo>
                    <a:pt x="456" y="646"/>
                  </a:lnTo>
                  <a:lnTo>
                    <a:pt x="456" y="646"/>
                  </a:lnTo>
                  <a:lnTo>
                    <a:pt x="436" y="638"/>
                  </a:lnTo>
                  <a:lnTo>
                    <a:pt x="410" y="629"/>
                  </a:lnTo>
                  <a:lnTo>
                    <a:pt x="361" y="611"/>
                  </a:lnTo>
                  <a:lnTo>
                    <a:pt x="361" y="611"/>
                  </a:lnTo>
                  <a:lnTo>
                    <a:pt x="327" y="600"/>
                  </a:lnTo>
                  <a:lnTo>
                    <a:pt x="296" y="588"/>
                  </a:lnTo>
                  <a:lnTo>
                    <a:pt x="269" y="577"/>
                  </a:lnTo>
                  <a:lnTo>
                    <a:pt x="243" y="567"/>
                  </a:lnTo>
                  <a:lnTo>
                    <a:pt x="219" y="555"/>
                  </a:lnTo>
                  <a:lnTo>
                    <a:pt x="194" y="540"/>
                  </a:lnTo>
                  <a:lnTo>
                    <a:pt x="169" y="526"/>
                  </a:lnTo>
                  <a:lnTo>
                    <a:pt x="143" y="509"/>
                  </a:lnTo>
                  <a:lnTo>
                    <a:pt x="143" y="509"/>
                  </a:lnTo>
                  <a:lnTo>
                    <a:pt x="130" y="499"/>
                  </a:lnTo>
                  <a:lnTo>
                    <a:pt x="118" y="489"/>
                  </a:lnTo>
                  <a:lnTo>
                    <a:pt x="107" y="478"/>
                  </a:lnTo>
                  <a:lnTo>
                    <a:pt x="97" y="467"/>
                  </a:lnTo>
                  <a:lnTo>
                    <a:pt x="87" y="455"/>
                  </a:lnTo>
                  <a:lnTo>
                    <a:pt x="79" y="443"/>
                  </a:lnTo>
                  <a:lnTo>
                    <a:pt x="71" y="431"/>
                  </a:lnTo>
                  <a:lnTo>
                    <a:pt x="63" y="417"/>
                  </a:lnTo>
                  <a:lnTo>
                    <a:pt x="57" y="404"/>
                  </a:lnTo>
                  <a:lnTo>
                    <a:pt x="51" y="390"/>
                  </a:lnTo>
                  <a:lnTo>
                    <a:pt x="47" y="375"/>
                  </a:lnTo>
                  <a:lnTo>
                    <a:pt x="44" y="360"/>
                  </a:lnTo>
                  <a:lnTo>
                    <a:pt x="40" y="344"/>
                  </a:lnTo>
                  <a:lnTo>
                    <a:pt x="38" y="328"/>
                  </a:lnTo>
                  <a:lnTo>
                    <a:pt x="37" y="311"/>
                  </a:lnTo>
                  <a:lnTo>
                    <a:pt x="36" y="293"/>
                  </a:lnTo>
                  <a:lnTo>
                    <a:pt x="36" y="293"/>
                  </a:lnTo>
                  <a:lnTo>
                    <a:pt x="37" y="276"/>
                  </a:lnTo>
                  <a:lnTo>
                    <a:pt x="38" y="258"/>
                  </a:lnTo>
                  <a:lnTo>
                    <a:pt x="40" y="241"/>
                  </a:lnTo>
                  <a:lnTo>
                    <a:pt x="44" y="225"/>
                  </a:lnTo>
                  <a:lnTo>
                    <a:pt x="48" y="208"/>
                  </a:lnTo>
                  <a:lnTo>
                    <a:pt x="53" y="193"/>
                  </a:lnTo>
                  <a:lnTo>
                    <a:pt x="60" y="179"/>
                  </a:lnTo>
                  <a:lnTo>
                    <a:pt x="67" y="165"/>
                  </a:lnTo>
                  <a:lnTo>
                    <a:pt x="74" y="151"/>
                  </a:lnTo>
                  <a:lnTo>
                    <a:pt x="84" y="137"/>
                  </a:lnTo>
                  <a:lnTo>
                    <a:pt x="94" y="125"/>
                  </a:lnTo>
                  <a:lnTo>
                    <a:pt x="105" y="114"/>
                  </a:lnTo>
                  <a:lnTo>
                    <a:pt x="117" y="103"/>
                  </a:lnTo>
                  <a:lnTo>
                    <a:pt x="129" y="92"/>
                  </a:lnTo>
                  <a:lnTo>
                    <a:pt x="143" y="82"/>
                  </a:lnTo>
                  <a:lnTo>
                    <a:pt x="157" y="72"/>
                  </a:lnTo>
                  <a:lnTo>
                    <a:pt x="157" y="72"/>
                  </a:lnTo>
                  <a:lnTo>
                    <a:pt x="172" y="63"/>
                  </a:lnTo>
                  <a:lnTo>
                    <a:pt x="188" y="56"/>
                  </a:lnTo>
                  <a:lnTo>
                    <a:pt x="204" y="48"/>
                  </a:lnTo>
                  <a:lnTo>
                    <a:pt x="220" y="41"/>
                  </a:lnTo>
                  <a:lnTo>
                    <a:pt x="254" y="29"/>
                  </a:lnTo>
                  <a:lnTo>
                    <a:pt x="289" y="18"/>
                  </a:lnTo>
                  <a:lnTo>
                    <a:pt x="325" y="10"/>
                  </a:lnTo>
                  <a:lnTo>
                    <a:pt x="362" y="5"/>
                  </a:lnTo>
                  <a:lnTo>
                    <a:pt x="401" y="1"/>
                  </a:lnTo>
                  <a:lnTo>
                    <a:pt x="441" y="0"/>
                  </a:lnTo>
                  <a:lnTo>
                    <a:pt x="441" y="0"/>
                  </a:lnTo>
                  <a:lnTo>
                    <a:pt x="474" y="1"/>
                  </a:lnTo>
                  <a:lnTo>
                    <a:pt x="508" y="4"/>
                  </a:lnTo>
                  <a:lnTo>
                    <a:pt x="539" y="8"/>
                  </a:lnTo>
                  <a:lnTo>
                    <a:pt x="571" y="13"/>
                  </a:lnTo>
                  <a:lnTo>
                    <a:pt x="603" y="21"/>
                  </a:lnTo>
                  <a:lnTo>
                    <a:pt x="633" y="31"/>
                  </a:lnTo>
                  <a:lnTo>
                    <a:pt x="663" y="42"/>
                  </a:lnTo>
                  <a:lnTo>
                    <a:pt x="693" y="55"/>
                  </a:lnTo>
                  <a:lnTo>
                    <a:pt x="693" y="55"/>
                  </a:lnTo>
                  <a:lnTo>
                    <a:pt x="707" y="61"/>
                  </a:lnTo>
                  <a:lnTo>
                    <a:pt x="720" y="69"/>
                  </a:lnTo>
                  <a:lnTo>
                    <a:pt x="732" y="76"/>
                  </a:lnTo>
                  <a:lnTo>
                    <a:pt x="744" y="84"/>
                  </a:lnTo>
                  <a:lnTo>
                    <a:pt x="755" y="93"/>
                  </a:lnTo>
                  <a:lnTo>
                    <a:pt x="765" y="102"/>
                  </a:lnTo>
                  <a:lnTo>
                    <a:pt x="774" y="111"/>
                  </a:lnTo>
                  <a:lnTo>
                    <a:pt x="781" y="121"/>
                  </a:lnTo>
                  <a:lnTo>
                    <a:pt x="788" y="131"/>
                  </a:lnTo>
                  <a:lnTo>
                    <a:pt x="794" y="142"/>
                  </a:lnTo>
                  <a:lnTo>
                    <a:pt x="800" y="153"/>
                  </a:lnTo>
                  <a:lnTo>
                    <a:pt x="804" y="164"/>
                  </a:lnTo>
                  <a:lnTo>
                    <a:pt x="808" y="176"/>
                  </a:lnTo>
                  <a:lnTo>
                    <a:pt x="810" y="188"/>
                  </a:lnTo>
                  <a:lnTo>
                    <a:pt x="811" y="201"/>
                  </a:lnTo>
                  <a:lnTo>
                    <a:pt x="811" y="214"/>
                  </a:lnTo>
                  <a:lnTo>
                    <a:pt x="811" y="344"/>
                  </a:lnTo>
                  <a:lnTo>
                    <a:pt x="592" y="344"/>
                  </a:lnTo>
                  <a:lnTo>
                    <a:pt x="592" y="286"/>
                  </a:lnTo>
                  <a:lnTo>
                    <a:pt x="592" y="286"/>
                  </a:lnTo>
                  <a:lnTo>
                    <a:pt x="592" y="277"/>
                  </a:lnTo>
                  <a:lnTo>
                    <a:pt x="590" y="267"/>
                  </a:lnTo>
                  <a:lnTo>
                    <a:pt x="586" y="259"/>
                  </a:lnTo>
                  <a:lnTo>
                    <a:pt x="581" y="251"/>
                  </a:lnTo>
                  <a:lnTo>
                    <a:pt x="575" y="244"/>
                  </a:lnTo>
                  <a:lnTo>
                    <a:pt x="568" y="237"/>
                  </a:lnTo>
                  <a:lnTo>
                    <a:pt x="560" y="230"/>
                  </a:lnTo>
                  <a:lnTo>
                    <a:pt x="550" y="225"/>
                  </a:lnTo>
                  <a:lnTo>
                    <a:pt x="541" y="219"/>
                  </a:lnTo>
                  <a:lnTo>
                    <a:pt x="529" y="215"/>
                  </a:lnTo>
                  <a:lnTo>
                    <a:pt x="517" y="210"/>
                  </a:lnTo>
                  <a:lnTo>
                    <a:pt x="502" y="207"/>
                  </a:lnTo>
                  <a:lnTo>
                    <a:pt x="488" y="205"/>
                  </a:lnTo>
                  <a:lnTo>
                    <a:pt x="473" y="203"/>
                  </a:lnTo>
                  <a:lnTo>
                    <a:pt x="458" y="202"/>
                  </a:lnTo>
                  <a:lnTo>
                    <a:pt x="441" y="201"/>
                  </a:lnTo>
                  <a:lnTo>
                    <a:pt x="441" y="201"/>
                  </a:lnTo>
                  <a:lnTo>
                    <a:pt x="425" y="202"/>
                  </a:lnTo>
                  <a:lnTo>
                    <a:pt x="410" y="203"/>
                  </a:lnTo>
                  <a:lnTo>
                    <a:pt x="396" y="204"/>
                  </a:lnTo>
                  <a:lnTo>
                    <a:pt x="381" y="207"/>
                  </a:lnTo>
                  <a:lnTo>
                    <a:pt x="368" y="210"/>
                  </a:lnTo>
                  <a:lnTo>
                    <a:pt x="355" y="214"/>
                  </a:lnTo>
                  <a:lnTo>
                    <a:pt x="344" y="218"/>
                  </a:lnTo>
                  <a:lnTo>
                    <a:pt x="334" y="223"/>
                  </a:lnTo>
                  <a:lnTo>
                    <a:pt x="325" y="230"/>
                  </a:lnTo>
                  <a:lnTo>
                    <a:pt x="316" y="237"/>
                  </a:lnTo>
                  <a:lnTo>
                    <a:pt x="310" y="244"/>
                  </a:lnTo>
                  <a:lnTo>
                    <a:pt x="303" y="253"/>
                  </a:lnTo>
                  <a:lnTo>
                    <a:pt x="299" y="262"/>
                  </a:lnTo>
                  <a:lnTo>
                    <a:pt x="295" y="271"/>
                  </a:lnTo>
                  <a:lnTo>
                    <a:pt x="293" y="282"/>
                  </a:lnTo>
                  <a:lnTo>
                    <a:pt x="292" y="293"/>
                  </a:lnTo>
                  <a:lnTo>
                    <a:pt x="292" y="293"/>
                  </a:lnTo>
                  <a:lnTo>
                    <a:pt x="292" y="303"/>
                  </a:lnTo>
                  <a:lnTo>
                    <a:pt x="294" y="313"/>
                  </a:lnTo>
                  <a:lnTo>
                    <a:pt x="296" y="323"/>
                  </a:lnTo>
                  <a:lnTo>
                    <a:pt x="300" y="331"/>
                  </a:lnTo>
                  <a:lnTo>
                    <a:pt x="304" y="340"/>
                  </a:lnTo>
                  <a:lnTo>
                    <a:pt x="310" y="349"/>
                  </a:lnTo>
                  <a:lnTo>
                    <a:pt x="316" y="356"/>
                  </a:lnTo>
                  <a:lnTo>
                    <a:pt x="325" y="364"/>
                  </a:lnTo>
                  <a:lnTo>
                    <a:pt x="325" y="364"/>
                  </a:lnTo>
                  <a:lnTo>
                    <a:pt x="341" y="378"/>
                  </a:lnTo>
                  <a:lnTo>
                    <a:pt x="360" y="390"/>
                  </a:lnTo>
                  <a:lnTo>
                    <a:pt x="377" y="400"/>
                  </a:lnTo>
                  <a:lnTo>
                    <a:pt x="398" y="409"/>
                  </a:lnTo>
                  <a:lnTo>
                    <a:pt x="420" y="417"/>
                  </a:lnTo>
                  <a:lnTo>
                    <a:pt x="446" y="426"/>
                  </a:lnTo>
                  <a:lnTo>
                    <a:pt x="508" y="447"/>
                  </a:lnTo>
                  <a:lnTo>
                    <a:pt x="508" y="447"/>
                  </a:lnTo>
                  <a:lnTo>
                    <a:pt x="575" y="469"/>
                  </a:lnTo>
                  <a:lnTo>
                    <a:pt x="604" y="479"/>
                  </a:lnTo>
                  <a:lnTo>
                    <a:pt x="630" y="490"/>
                  </a:lnTo>
                  <a:lnTo>
                    <a:pt x="655" y="501"/>
                  </a:lnTo>
                  <a:lnTo>
                    <a:pt x="681" y="514"/>
                  </a:lnTo>
                  <a:lnTo>
                    <a:pt x="707" y="530"/>
                  </a:lnTo>
                  <a:lnTo>
                    <a:pt x="735" y="547"/>
                  </a:lnTo>
                  <a:lnTo>
                    <a:pt x="735" y="547"/>
                  </a:lnTo>
                  <a:lnTo>
                    <a:pt x="749" y="557"/>
                  </a:lnTo>
                  <a:lnTo>
                    <a:pt x="763" y="567"/>
                  </a:lnTo>
                  <a:lnTo>
                    <a:pt x="775" y="576"/>
                  </a:lnTo>
                  <a:lnTo>
                    <a:pt x="786" y="587"/>
                  </a:lnTo>
                  <a:lnTo>
                    <a:pt x="797" y="599"/>
                  </a:lnTo>
                  <a:lnTo>
                    <a:pt x="805" y="611"/>
                  </a:lnTo>
                  <a:lnTo>
                    <a:pt x="814" y="623"/>
                  </a:lnTo>
                  <a:lnTo>
                    <a:pt x="822" y="636"/>
                  </a:lnTo>
                  <a:lnTo>
                    <a:pt x="828" y="650"/>
                  </a:lnTo>
                  <a:lnTo>
                    <a:pt x="834" y="665"/>
                  </a:lnTo>
                  <a:lnTo>
                    <a:pt x="839" y="680"/>
                  </a:lnTo>
                  <a:lnTo>
                    <a:pt x="842" y="695"/>
                  </a:lnTo>
                  <a:lnTo>
                    <a:pt x="846" y="710"/>
                  </a:lnTo>
                  <a:lnTo>
                    <a:pt x="848" y="728"/>
                  </a:lnTo>
                  <a:lnTo>
                    <a:pt x="849" y="745"/>
                  </a:lnTo>
                  <a:lnTo>
                    <a:pt x="850" y="763"/>
                  </a:lnTo>
                  <a:lnTo>
                    <a:pt x="850" y="763"/>
                  </a:lnTo>
                  <a:lnTo>
                    <a:pt x="849" y="781"/>
                  </a:lnTo>
                  <a:lnTo>
                    <a:pt x="848" y="798"/>
                  </a:lnTo>
                  <a:lnTo>
                    <a:pt x="846" y="816"/>
                  </a:lnTo>
                  <a:lnTo>
                    <a:pt x="842" y="832"/>
                  </a:lnTo>
                  <a:lnTo>
                    <a:pt x="838" y="849"/>
                  </a:lnTo>
                  <a:lnTo>
                    <a:pt x="833" y="865"/>
                  </a:lnTo>
                  <a:lnTo>
                    <a:pt x="826" y="880"/>
                  </a:lnTo>
                  <a:lnTo>
                    <a:pt x="820" y="894"/>
                  </a:lnTo>
                  <a:lnTo>
                    <a:pt x="811" y="908"/>
                  </a:lnTo>
                  <a:lnTo>
                    <a:pt x="802" y="923"/>
                  </a:lnTo>
                  <a:lnTo>
                    <a:pt x="792" y="936"/>
                  </a:lnTo>
                  <a:lnTo>
                    <a:pt x="780" y="949"/>
                  </a:lnTo>
                  <a:lnTo>
                    <a:pt x="768" y="961"/>
                  </a:lnTo>
                  <a:lnTo>
                    <a:pt x="756" y="973"/>
                  </a:lnTo>
                  <a:lnTo>
                    <a:pt x="742" y="984"/>
                  </a:lnTo>
                  <a:lnTo>
                    <a:pt x="727" y="993"/>
                  </a:lnTo>
                  <a:lnTo>
                    <a:pt x="727" y="993"/>
                  </a:lnTo>
                  <a:lnTo>
                    <a:pt x="712" y="1003"/>
                  </a:lnTo>
                  <a:lnTo>
                    <a:pt x="695" y="1013"/>
                  </a:lnTo>
                  <a:lnTo>
                    <a:pt x="678" y="1022"/>
                  </a:lnTo>
                  <a:lnTo>
                    <a:pt x="662" y="1029"/>
                  </a:lnTo>
                  <a:lnTo>
                    <a:pt x="643" y="1036"/>
                  </a:lnTo>
                  <a:lnTo>
                    <a:pt x="626" y="1044"/>
                  </a:lnTo>
                  <a:lnTo>
                    <a:pt x="607" y="1049"/>
                  </a:lnTo>
                  <a:lnTo>
                    <a:pt x="587" y="1054"/>
                  </a:lnTo>
                  <a:lnTo>
                    <a:pt x="568" y="1059"/>
                  </a:lnTo>
                  <a:lnTo>
                    <a:pt x="548" y="1063"/>
                  </a:lnTo>
                  <a:lnTo>
                    <a:pt x="528" y="1066"/>
                  </a:lnTo>
                  <a:lnTo>
                    <a:pt x="507" y="1070"/>
                  </a:lnTo>
                  <a:lnTo>
                    <a:pt x="485" y="1072"/>
                  </a:lnTo>
                  <a:lnTo>
                    <a:pt x="462" y="1073"/>
                  </a:lnTo>
                  <a:lnTo>
                    <a:pt x="417" y="1074"/>
                  </a:lnTo>
                  <a:lnTo>
                    <a:pt x="417" y="1074"/>
                  </a:lnTo>
                  <a:lnTo>
                    <a:pt x="381" y="1073"/>
                  </a:lnTo>
                  <a:lnTo>
                    <a:pt x="346" y="1071"/>
                  </a:lnTo>
                  <a:lnTo>
                    <a:pt x="308" y="1065"/>
                  </a:lnTo>
                  <a:lnTo>
                    <a:pt x="273" y="1059"/>
                  </a:lnTo>
                  <a:lnTo>
                    <a:pt x="238" y="1050"/>
                  </a:lnTo>
                  <a:lnTo>
                    <a:pt x="203" y="1039"/>
                  </a:lnTo>
                  <a:lnTo>
                    <a:pt x="170" y="1027"/>
                  </a:lnTo>
                  <a:lnTo>
                    <a:pt x="154" y="1020"/>
                  </a:lnTo>
                  <a:lnTo>
                    <a:pt x="138" y="1012"/>
                  </a:lnTo>
                  <a:lnTo>
                    <a:pt x="123" y="1004"/>
                  </a:lnTo>
                  <a:lnTo>
                    <a:pt x="109" y="996"/>
                  </a:lnTo>
                  <a:lnTo>
                    <a:pt x="96" y="987"/>
                  </a:lnTo>
                  <a:lnTo>
                    <a:pt x="83" y="977"/>
                  </a:lnTo>
                  <a:lnTo>
                    <a:pt x="71" y="967"/>
                  </a:lnTo>
                  <a:lnTo>
                    <a:pt x="59" y="957"/>
                  </a:lnTo>
                  <a:lnTo>
                    <a:pt x="49" y="947"/>
                  </a:lnTo>
                  <a:lnTo>
                    <a:pt x="39" y="935"/>
                  </a:lnTo>
                  <a:lnTo>
                    <a:pt x="31" y="923"/>
                  </a:lnTo>
                  <a:lnTo>
                    <a:pt x="23" y="911"/>
                  </a:lnTo>
                  <a:lnTo>
                    <a:pt x="16" y="898"/>
                  </a:lnTo>
                  <a:lnTo>
                    <a:pt x="10" y="885"/>
                  </a:lnTo>
                  <a:lnTo>
                    <a:pt x="6" y="871"/>
                  </a:lnTo>
                  <a:lnTo>
                    <a:pt x="3" y="856"/>
                  </a:lnTo>
                  <a:lnTo>
                    <a:pt x="1" y="842"/>
                  </a:lnTo>
                  <a:lnTo>
                    <a:pt x="0" y="827"/>
                  </a:lnTo>
                  <a:lnTo>
                    <a:pt x="0" y="7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0" name="Freeform 26"/>
            <p:cNvSpPr>
              <a:spLocks/>
            </p:cNvSpPr>
            <p:nvPr userDrawn="1"/>
          </p:nvSpPr>
          <p:spPr bwMode="auto">
            <a:xfrm>
              <a:off x="3563" y="2013"/>
              <a:ext cx="166" cy="328"/>
            </a:xfrm>
            <a:custGeom>
              <a:avLst/>
              <a:gdLst>
                <a:gd name="T0" fmla="*/ 0 w 665"/>
                <a:gd name="T1" fmla="*/ 471 h 1316"/>
                <a:gd name="T2" fmla="*/ 165 w 665"/>
                <a:gd name="T3" fmla="*/ 280 h 1316"/>
                <a:gd name="T4" fmla="*/ 413 w 665"/>
                <a:gd name="T5" fmla="*/ 0 h 1316"/>
                <a:gd name="T6" fmla="*/ 647 w 665"/>
                <a:gd name="T7" fmla="*/ 280 h 1316"/>
                <a:gd name="T8" fmla="*/ 413 w 665"/>
                <a:gd name="T9" fmla="*/ 471 h 1316"/>
                <a:gd name="T10" fmla="*/ 413 w 665"/>
                <a:gd name="T11" fmla="*/ 904 h 1316"/>
                <a:gd name="T12" fmla="*/ 414 w 665"/>
                <a:gd name="T13" fmla="*/ 935 h 1316"/>
                <a:gd name="T14" fmla="*/ 419 w 665"/>
                <a:gd name="T15" fmla="*/ 963 h 1316"/>
                <a:gd name="T16" fmla="*/ 425 w 665"/>
                <a:gd name="T17" fmla="*/ 987 h 1316"/>
                <a:gd name="T18" fmla="*/ 435 w 665"/>
                <a:gd name="T19" fmla="*/ 1009 h 1316"/>
                <a:gd name="T20" fmla="*/ 446 w 665"/>
                <a:gd name="T21" fmla="*/ 1027 h 1316"/>
                <a:gd name="T22" fmla="*/ 459 w 665"/>
                <a:gd name="T23" fmla="*/ 1044 h 1316"/>
                <a:gd name="T24" fmla="*/ 473 w 665"/>
                <a:gd name="T25" fmla="*/ 1058 h 1316"/>
                <a:gd name="T26" fmla="*/ 505 w 665"/>
                <a:gd name="T27" fmla="*/ 1078 h 1316"/>
                <a:gd name="T28" fmla="*/ 539 w 665"/>
                <a:gd name="T29" fmla="*/ 1092 h 1316"/>
                <a:gd name="T30" fmla="*/ 572 w 665"/>
                <a:gd name="T31" fmla="*/ 1099 h 1316"/>
                <a:gd name="T32" fmla="*/ 604 w 665"/>
                <a:gd name="T33" fmla="*/ 1102 h 1316"/>
                <a:gd name="T34" fmla="*/ 665 w 665"/>
                <a:gd name="T35" fmla="*/ 1101 h 1316"/>
                <a:gd name="T36" fmla="*/ 665 w 665"/>
                <a:gd name="T37" fmla="*/ 1310 h 1316"/>
                <a:gd name="T38" fmla="*/ 628 w 665"/>
                <a:gd name="T39" fmla="*/ 1315 h 1316"/>
                <a:gd name="T40" fmla="*/ 587 w 665"/>
                <a:gd name="T41" fmla="*/ 1316 h 1316"/>
                <a:gd name="T42" fmla="*/ 560 w 665"/>
                <a:gd name="T43" fmla="*/ 1316 h 1316"/>
                <a:gd name="T44" fmla="*/ 509 w 665"/>
                <a:gd name="T45" fmla="*/ 1313 h 1316"/>
                <a:gd name="T46" fmla="*/ 458 w 665"/>
                <a:gd name="T47" fmla="*/ 1304 h 1316"/>
                <a:gd name="T48" fmla="*/ 402 w 665"/>
                <a:gd name="T49" fmla="*/ 1289 h 1316"/>
                <a:gd name="T50" fmla="*/ 373 w 665"/>
                <a:gd name="T51" fmla="*/ 1278 h 1316"/>
                <a:gd name="T52" fmla="*/ 330 w 665"/>
                <a:gd name="T53" fmla="*/ 1259 h 1316"/>
                <a:gd name="T54" fmla="*/ 290 w 665"/>
                <a:gd name="T55" fmla="*/ 1234 h 1316"/>
                <a:gd name="T56" fmla="*/ 254 w 665"/>
                <a:gd name="T57" fmla="*/ 1203 h 1316"/>
                <a:gd name="T58" fmla="*/ 222 w 665"/>
                <a:gd name="T59" fmla="*/ 1164 h 1316"/>
                <a:gd name="T60" fmla="*/ 195 w 665"/>
                <a:gd name="T61" fmla="*/ 1120 h 1316"/>
                <a:gd name="T62" fmla="*/ 175 w 665"/>
                <a:gd name="T63" fmla="*/ 1065 h 1316"/>
                <a:gd name="T64" fmla="*/ 162 w 665"/>
                <a:gd name="T65" fmla="*/ 1002 h 1316"/>
                <a:gd name="T66" fmla="*/ 157 w 665"/>
                <a:gd name="T67" fmla="*/ 930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5" h="1316">
                  <a:moveTo>
                    <a:pt x="157" y="471"/>
                  </a:moveTo>
                  <a:lnTo>
                    <a:pt x="0" y="471"/>
                  </a:lnTo>
                  <a:lnTo>
                    <a:pt x="0" y="280"/>
                  </a:lnTo>
                  <a:lnTo>
                    <a:pt x="165" y="280"/>
                  </a:lnTo>
                  <a:lnTo>
                    <a:pt x="165" y="0"/>
                  </a:lnTo>
                  <a:lnTo>
                    <a:pt x="413" y="0"/>
                  </a:lnTo>
                  <a:lnTo>
                    <a:pt x="413" y="280"/>
                  </a:lnTo>
                  <a:lnTo>
                    <a:pt x="647" y="280"/>
                  </a:lnTo>
                  <a:lnTo>
                    <a:pt x="647" y="471"/>
                  </a:lnTo>
                  <a:lnTo>
                    <a:pt x="413" y="471"/>
                  </a:lnTo>
                  <a:lnTo>
                    <a:pt x="413" y="904"/>
                  </a:lnTo>
                  <a:lnTo>
                    <a:pt x="413" y="904"/>
                  </a:lnTo>
                  <a:lnTo>
                    <a:pt x="413" y="919"/>
                  </a:lnTo>
                  <a:lnTo>
                    <a:pt x="414" y="935"/>
                  </a:lnTo>
                  <a:lnTo>
                    <a:pt x="417" y="949"/>
                  </a:lnTo>
                  <a:lnTo>
                    <a:pt x="419" y="963"/>
                  </a:lnTo>
                  <a:lnTo>
                    <a:pt x="422" y="975"/>
                  </a:lnTo>
                  <a:lnTo>
                    <a:pt x="425" y="987"/>
                  </a:lnTo>
                  <a:lnTo>
                    <a:pt x="430" y="998"/>
                  </a:lnTo>
                  <a:lnTo>
                    <a:pt x="435" y="1009"/>
                  </a:lnTo>
                  <a:lnTo>
                    <a:pt x="441" y="1019"/>
                  </a:lnTo>
                  <a:lnTo>
                    <a:pt x="446" y="1027"/>
                  </a:lnTo>
                  <a:lnTo>
                    <a:pt x="453" y="1036"/>
                  </a:lnTo>
                  <a:lnTo>
                    <a:pt x="459" y="1044"/>
                  </a:lnTo>
                  <a:lnTo>
                    <a:pt x="466" y="1051"/>
                  </a:lnTo>
                  <a:lnTo>
                    <a:pt x="473" y="1058"/>
                  </a:lnTo>
                  <a:lnTo>
                    <a:pt x="488" y="1069"/>
                  </a:lnTo>
                  <a:lnTo>
                    <a:pt x="505" y="1078"/>
                  </a:lnTo>
                  <a:lnTo>
                    <a:pt x="521" y="1086"/>
                  </a:lnTo>
                  <a:lnTo>
                    <a:pt x="539" y="1092"/>
                  </a:lnTo>
                  <a:lnTo>
                    <a:pt x="556" y="1096"/>
                  </a:lnTo>
                  <a:lnTo>
                    <a:pt x="572" y="1099"/>
                  </a:lnTo>
                  <a:lnTo>
                    <a:pt x="589" y="1101"/>
                  </a:lnTo>
                  <a:lnTo>
                    <a:pt x="604" y="1102"/>
                  </a:lnTo>
                  <a:lnTo>
                    <a:pt x="618" y="1102"/>
                  </a:lnTo>
                  <a:lnTo>
                    <a:pt x="665" y="1101"/>
                  </a:lnTo>
                  <a:lnTo>
                    <a:pt x="665" y="1310"/>
                  </a:lnTo>
                  <a:lnTo>
                    <a:pt x="665" y="1310"/>
                  </a:lnTo>
                  <a:lnTo>
                    <a:pt x="648" y="1313"/>
                  </a:lnTo>
                  <a:lnTo>
                    <a:pt x="628" y="1315"/>
                  </a:lnTo>
                  <a:lnTo>
                    <a:pt x="608" y="1316"/>
                  </a:lnTo>
                  <a:lnTo>
                    <a:pt x="587" y="1316"/>
                  </a:lnTo>
                  <a:lnTo>
                    <a:pt x="587" y="1316"/>
                  </a:lnTo>
                  <a:lnTo>
                    <a:pt x="560" y="1316"/>
                  </a:lnTo>
                  <a:lnTo>
                    <a:pt x="534" y="1315"/>
                  </a:lnTo>
                  <a:lnTo>
                    <a:pt x="509" y="1313"/>
                  </a:lnTo>
                  <a:lnTo>
                    <a:pt x="484" y="1309"/>
                  </a:lnTo>
                  <a:lnTo>
                    <a:pt x="458" y="1304"/>
                  </a:lnTo>
                  <a:lnTo>
                    <a:pt x="431" y="1297"/>
                  </a:lnTo>
                  <a:lnTo>
                    <a:pt x="402" y="1289"/>
                  </a:lnTo>
                  <a:lnTo>
                    <a:pt x="373" y="1278"/>
                  </a:lnTo>
                  <a:lnTo>
                    <a:pt x="373" y="1278"/>
                  </a:lnTo>
                  <a:lnTo>
                    <a:pt x="351" y="1269"/>
                  </a:lnTo>
                  <a:lnTo>
                    <a:pt x="330" y="1259"/>
                  </a:lnTo>
                  <a:lnTo>
                    <a:pt x="310" y="1247"/>
                  </a:lnTo>
                  <a:lnTo>
                    <a:pt x="290" y="1234"/>
                  </a:lnTo>
                  <a:lnTo>
                    <a:pt x="272" y="1219"/>
                  </a:lnTo>
                  <a:lnTo>
                    <a:pt x="254" y="1203"/>
                  </a:lnTo>
                  <a:lnTo>
                    <a:pt x="238" y="1185"/>
                  </a:lnTo>
                  <a:lnTo>
                    <a:pt x="222" y="1164"/>
                  </a:lnTo>
                  <a:lnTo>
                    <a:pt x="207" y="1143"/>
                  </a:lnTo>
                  <a:lnTo>
                    <a:pt x="195" y="1120"/>
                  </a:lnTo>
                  <a:lnTo>
                    <a:pt x="184" y="1094"/>
                  </a:lnTo>
                  <a:lnTo>
                    <a:pt x="175" y="1065"/>
                  </a:lnTo>
                  <a:lnTo>
                    <a:pt x="167" y="1035"/>
                  </a:lnTo>
                  <a:lnTo>
                    <a:pt x="162" y="1002"/>
                  </a:lnTo>
                  <a:lnTo>
                    <a:pt x="158" y="967"/>
                  </a:lnTo>
                  <a:lnTo>
                    <a:pt x="157" y="930"/>
                  </a:lnTo>
                  <a:lnTo>
                    <a:pt x="157" y="4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1" name="Freeform 27"/>
            <p:cNvSpPr>
              <a:spLocks noEditPoints="1"/>
            </p:cNvSpPr>
            <p:nvPr userDrawn="1"/>
          </p:nvSpPr>
          <p:spPr bwMode="auto">
            <a:xfrm>
              <a:off x="3765" y="1982"/>
              <a:ext cx="140" cy="357"/>
            </a:xfrm>
            <a:custGeom>
              <a:avLst/>
              <a:gdLst>
                <a:gd name="T0" fmla="*/ 0 w 562"/>
                <a:gd name="T1" fmla="*/ 403 h 1429"/>
                <a:gd name="T2" fmla="*/ 0 w 562"/>
                <a:gd name="T3" fmla="*/ 594 h 1429"/>
                <a:gd name="T4" fmla="*/ 159 w 562"/>
                <a:gd name="T5" fmla="*/ 594 h 1429"/>
                <a:gd name="T6" fmla="*/ 159 w 562"/>
                <a:gd name="T7" fmla="*/ 1237 h 1429"/>
                <a:gd name="T8" fmla="*/ 11 w 562"/>
                <a:gd name="T9" fmla="*/ 1237 h 1429"/>
                <a:gd name="T10" fmla="*/ 11 w 562"/>
                <a:gd name="T11" fmla="*/ 1429 h 1429"/>
                <a:gd name="T12" fmla="*/ 562 w 562"/>
                <a:gd name="T13" fmla="*/ 1429 h 1429"/>
                <a:gd name="T14" fmla="*/ 562 w 562"/>
                <a:gd name="T15" fmla="*/ 1237 h 1429"/>
                <a:gd name="T16" fmla="*/ 415 w 562"/>
                <a:gd name="T17" fmla="*/ 1237 h 1429"/>
                <a:gd name="T18" fmla="*/ 415 w 562"/>
                <a:gd name="T19" fmla="*/ 403 h 1429"/>
                <a:gd name="T20" fmla="*/ 0 w 562"/>
                <a:gd name="T21" fmla="*/ 403 h 1429"/>
                <a:gd name="T22" fmla="*/ 158 w 562"/>
                <a:gd name="T23" fmla="*/ 228 h 1429"/>
                <a:gd name="T24" fmla="*/ 415 w 562"/>
                <a:gd name="T25" fmla="*/ 228 h 1429"/>
                <a:gd name="T26" fmla="*/ 415 w 562"/>
                <a:gd name="T27" fmla="*/ 0 h 1429"/>
                <a:gd name="T28" fmla="*/ 158 w 562"/>
                <a:gd name="T29" fmla="*/ 0 h 1429"/>
                <a:gd name="T30" fmla="*/ 158 w 562"/>
                <a:gd name="T31" fmla="*/ 228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2" h="1429">
                  <a:moveTo>
                    <a:pt x="0" y="403"/>
                  </a:moveTo>
                  <a:lnTo>
                    <a:pt x="0" y="594"/>
                  </a:lnTo>
                  <a:lnTo>
                    <a:pt x="159" y="594"/>
                  </a:lnTo>
                  <a:lnTo>
                    <a:pt x="159" y="1237"/>
                  </a:lnTo>
                  <a:lnTo>
                    <a:pt x="11" y="1237"/>
                  </a:lnTo>
                  <a:lnTo>
                    <a:pt x="11" y="1429"/>
                  </a:lnTo>
                  <a:lnTo>
                    <a:pt x="562" y="1429"/>
                  </a:lnTo>
                  <a:lnTo>
                    <a:pt x="562" y="1237"/>
                  </a:lnTo>
                  <a:lnTo>
                    <a:pt x="415" y="1237"/>
                  </a:lnTo>
                  <a:lnTo>
                    <a:pt x="415" y="403"/>
                  </a:lnTo>
                  <a:lnTo>
                    <a:pt x="0" y="403"/>
                  </a:lnTo>
                  <a:close/>
                  <a:moveTo>
                    <a:pt x="158" y="228"/>
                  </a:moveTo>
                  <a:lnTo>
                    <a:pt x="415" y="228"/>
                  </a:lnTo>
                  <a:lnTo>
                    <a:pt x="415" y="0"/>
                  </a:lnTo>
                  <a:lnTo>
                    <a:pt x="158" y="0"/>
                  </a:lnTo>
                  <a:lnTo>
                    <a:pt x="158"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2" name="Freeform 28"/>
            <p:cNvSpPr>
              <a:spLocks/>
            </p:cNvSpPr>
            <p:nvPr userDrawn="1"/>
          </p:nvSpPr>
          <p:spPr bwMode="auto">
            <a:xfrm>
              <a:off x="3941" y="2077"/>
              <a:ext cx="318" cy="262"/>
            </a:xfrm>
            <a:custGeom>
              <a:avLst/>
              <a:gdLst>
                <a:gd name="T0" fmla="*/ 159 w 1274"/>
                <a:gd name="T1" fmla="*/ 858 h 1050"/>
                <a:gd name="T2" fmla="*/ 158 w 1274"/>
                <a:gd name="T3" fmla="*/ 249 h 1050"/>
                <a:gd name="T4" fmla="*/ 148 w 1274"/>
                <a:gd name="T5" fmla="*/ 226 h 1050"/>
                <a:gd name="T6" fmla="*/ 125 w 1274"/>
                <a:gd name="T7" fmla="*/ 216 h 1050"/>
                <a:gd name="T8" fmla="*/ 0 w 1274"/>
                <a:gd name="T9" fmla="*/ 24 h 1050"/>
                <a:gd name="T10" fmla="*/ 285 w 1274"/>
                <a:gd name="T11" fmla="*/ 24 h 1050"/>
                <a:gd name="T12" fmla="*/ 328 w 1274"/>
                <a:gd name="T13" fmla="*/ 32 h 1050"/>
                <a:gd name="T14" fmla="*/ 361 w 1274"/>
                <a:gd name="T15" fmla="*/ 46 h 1050"/>
                <a:gd name="T16" fmla="*/ 384 w 1274"/>
                <a:gd name="T17" fmla="*/ 69 h 1050"/>
                <a:gd name="T18" fmla="*/ 398 w 1274"/>
                <a:gd name="T19" fmla="*/ 99 h 1050"/>
                <a:gd name="T20" fmla="*/ 402 w 1274"/>
                <a:gd name="T21" fmla="*/ 139 h 1050"/>
                <a:gd name="T22" fmla="*/ 402 w 1274"/>
                <a:gd name="T23" fmla="*/ 229 h 1050"/>
                <a:gd name="T24" fmla="*/ 413 w 1274"/>
                <a:gd name="T25" fmla="*/ 207 h 1050"/>
                <a:gd name="T26" fmla="*/ 445 w 1274"/>
                <a:gd name="T27" fmla="*/ 161 h 1050"/>
                <a:gd name="T28" fmla="*/ 497 w 1274"/>
                <a:gd name="T29" fmla="*/ 105 h 1050"/>
                <a:gd name="T30" fmla="*/ 521 w 1274"/>
                <a:gd name="T31" fmla="*/ 83 h 1050"/>
                <a:gd name="T32" fmla="*/ 564 w 1274"/>
                <a:gd name="T33" fmla="*/ 55 h 1050"/>
                <a:gd name="T34" fmla="*/ 617 w 1274"/>
                <a:gd name="T35" fmla="*/ 31 h 1050"/>
                <a:gd name="T36" fmla="*/ 674 w 1274"/>
                <a:gd name="T37" fmla="*/ 12 h 1050"/>
                <a:gd name="T38" fmla="*/ 737 w 1274"/>
                <a:gd name="T39" fmla="*/ 2 h 1050"/>
                <a:gd name="T40" fmla="*/ 781 w 1274"/>
                <a:gd name="T41" fmla="*/ 0 h 1050"/>
                <a:gd name="T42" fmla="*/ 842 w 1274"/>
                <a:gd name="T43" fmla="*/ 4 h 1050"/>
                <a:gd name="T44" fmla="*/ 898 w 1274"/>
                <a:gd name="T45" fmla="*/ 13 h 1050"/>
                <a:gd name="T46" fmla="*/ 947 w 1274"/>
                <a:gd name="T47" fmla="*/ 31 h 1050"/>
                <a:gd name="T48" fmla="*/ 990 w 1274"/>
                <a:gd name="T49" fmla="*/ 55 h 1050"/>
                <a:gd name="T50" fmla="*/ 1028 w 1274"/>
                <a:gd name="T51" fmla="*/ 86 h 1050"/>
                <a:gd name="T52" fmla="*/ 1059 w 1274"/>
                <a:gd name="T53" fmla="*/ 123 h 1050"/>
                <a:gd name="T54" fmla="*/ 1084 w 1274"/>
                <a:gd name="T55" fmla="*/ 168 h 1050"/>
                <a:gd name="T56" fmla="*/ 1104 w 1274"/>
                <a:gd name="T57" fmla="*/ 220 h 1050"/>
                <a:gd name="T58" fmla="*/ 1117 w 1274"/>
                <a:gd name="T59" fmla="*/ 278 h 1050"/>
                <a:gd name="T60" fmla="*/ 1123 w 1274"/>
                <a:gd name="T61" fmla="*/ 343 h 1050"/>
                <a:gd name="T62" fmla="*/ 1125 w 1274"/>
                <a:gd name="T63" fmla="*/ 858 h 1050"/>
                <a:gd name="T64" fmla="*/ 872 w 1274"/>
                <a:gd name="T65" fmla="*/ 1050 h 1050"/>
                <a:gd name="T66" fmla="*/ 871 w 1274"/>
                <a:gd name="T67" fmla="*/ 417 h 1050"/>
                <a:gd name="T68" fmla="*/ 863 w 1274"/>
                <a:gd name="T69" fmla="*/ 352 h 1050"/>
                <a:gd name="T70" fmla="*/ 844 w 1274"/>
                <a:gd name="T71" fmla="*/ 301 h 1050"/>
                <a:gd name="T72" fmla="*/ 813 w 1274"/>
                <a:gd name="T73" fmla="*/ 264 h 1050"/>
                <a:gd name="T74" fmla="*/ 768 w 1274"/>
                <a:gd name="T75" fmla="*/ 241 h 1050"/>
                <a:gd name="T76" fmla="*/ 708 w 1274"/>
                <a:gd name="T77" fmla="*/ 233 h 1050"/>
                <a:gd name="T78" fmla="*/ 676 w 1274"/>
                <a:gd name="T79" fmla="*/ 235 h 1050"/>
                <a:gd name="T80" fmla="*/ 631 w 1274"/>
                <a:gd name="T81" fmla="*/ 244 h 1050"/>
                <a:gd name="T82" fmla="*/ 588 w 1274"/>
                <a:gd name="T83" fmla="*/ 261 h 1050"/>
                <a:gd name="T84" fmla="*/ 550 w 1274"/>
                <a:gd name="T85" fmla="*/ 284 h 1050"/>
                <a:gd name="T86" fmla="*/ 516 w 1274"/>
                <a:gd name="T87" fmla="*/ 315 h 1050"/>
                <a:gd name="T88" fmla="*/ 495 w 1274"/>
                <a:gd name="T89" fmla="*/ 340 h 1050"/>
                <a:gd name="T90" fmla="*/ 467 w 1274"/>
                <a:gd name="T91" fmla="*/ 381 h 1050"/>
                <a:gd name="T92" fmla="*/ 446 w 1274"/>
                <a:gd name="T93" fmla="*/ 425 h 1050"/>
                <a:gd name="T94" fmla="*/ 429 w 1274"/>
                <a:gd name="T95" fmla="*/ 472 h 1050"/>
                <a:gd name="T96" fmla="*/ 419 w 1274"/>
                <a:gd name="T97" fmla="*/ 521 h 1050"/>
                <a:gd name="T98" fmla="*/ 414 w 1274"/>
                <a:gd name="T99" fmla="*/ 858 h 1050"/>
                <a:gd name="T100" fmla="*/ 10 w 1274"/>
                <a:gd name="T101" fmla="*/ 105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1050">
                  <a:moveTo>
                    <a:pt x="10" y="1050"/>
                  </a:moveTo>
                  <a:lnTo>
                    <a:pt x="10" y="858"/>
                  </a:lnTo>
                  <a:lnTo>
                    <a:pt x="159" y="858"/>
                  </a:lnTo>
                  <a:lnTo>
                    <a:pt x="159" y="259"/>
                  </a:lnTo>
                  <a:lnTo>
                    <a:pt x="159" y="259"/>
                  </a:lnTo>
                  <a:lnTo>
                    <a:pt x="158" y="249"/>
                  </a:lnTo>
                  <a:lnTo>
                    <a:pt x="156" y="240"/>
                  </a:lnTo>
                  <a:lnTo>
                    <a:pt x="152" y="232"/>
                  </a:lnTo>
                  <a:lnTo>
                    <a:pt x="148" y="226"/>
                  </a:lnTo>
                  <a:lnTo>
                    <a:pt x="142" y="221"/>
                  </a:lnTo>
                  <a:lnTo>
                    <a:pt x="134" y="218"/>
                  </a:lnTo>
                  <a:lnTo>
                    <a:pt x="125" y="216"/>
                  </a:lnTo>
                  <a:lnTo>
                    <a:pt x="114" y="215"/>
                  </a:lnTo>
                  <a:lnTo>
                    <a:pt x="0" y="215"/>
                  </a:lnTo>
                  <a:lnTo>
                    <a:pt x="0" y="24"/>
                  </a:lnTo>
                  <a:lnTo>
                    <a:pt x="269" y="24"/>
                  </a:lnTo>
                  <a:lnTo>
                    <a:pt x="269" y="24"/>
                  </a:lnTo>
                  <a:lnTo>
                    <a:pt x="285" y="24"/>
                  </a:lnTo>
                  <a:lnTo>
                    <a:pt x="301" y="26"/>
                  </a:lnTo>
                  <a:lnTo>
                    <a:pt x="315" y="29"/>
                  </a:lnTo>
                  <a:lnTo>
                    <a:pt x="328" y="32"/>
                  </a:lnTo>
                  <a:lnTo>
                    <a:pt x="340" y="35"/>
                  </a:lnTo>
                  <a:lnTo>
                    <a:pt x="351" y="41"/>
                  </a:lnTo>
                  <a:lnTo>
                    <a:pt x="361" y="46"/>
                  </a:lnTo>
                  <a:lnTo>
                    <a:pt x="369" y="53"/>
                  </a:lnTo>
                  <a:lnTo>
                    <a:pt x="377" y="60"/>
                  </a:lnTo>
                  <a:lnTo>
                    <a:pt x="384" y="69"/>
                  </a:lnTo>
                  <a:lnTo>
                    <a:pt x="389" y="79"/>
                  </a:lnTo>
                  <a:lnTo>
                    <a:pt x="394" y="88"/>
                  </a:lnTo>
                  <a:lnTo>
                    <a:pt x="398" y="99"/>
                  </a:lnTo>
                  <a:lnTo>
                    <a:pt x="400" y="111"/>
                  </a:lnTo>
                  <a:lnTo>
                    <a:pt x="402" y="124"/>
                  </a:lnTo>
                  <a:lnTo>
                    <a:pt x="402" y="139"/>
                  </a:lnTo>
                  <a:lnTo>
                    <a:pt x="402" y="185"/>
                  </a:lnTo>
                  <a:lnTo>
                    <a:pt x="399" y="229"/>
                  </a:lnTo>
                  <a:lnTo>
                    <a:pt x="402" y="229"/>
                  </a:lnTo>
                  <a:lnTo>
                    <a:pt x="402" y="229"/>
                  </a:lnTo>
                  <a:lnTo>
                    <a:pt x="406" y="219"/>
                  </a:lnTo>
                  <a:lnTo>
                    <a:pt x="413" y="207"/>
                  </a:lnTo>
                  <a:lnTo>
                    <a:pt x="422" y="193"/>
                  </a:lnTo>
                  <a:lnTo>
                    <a:pt x="433" y="178"/>
                  </a:lnTo>
                  <a:lnTo>
                    <a:pt x="445" y="161"/>
                  </a:lnTo>
                  <a:lnTo>
                    <a:pt x="460" y="144"/>
                  </a:lnTo>
                  <a:lnTo>
                    <a:pt x="477" y="125"/>
                  </a:lnTo>
                  <a:lnTo>
                    <a:pt x="497" y="105"/>
                  </a:lnTo>
                  <a:lnTo>
                    <a:pt x="497" y="105"/>
                  </a:lnTo>
                  <a:lnTo>
                    <a:pt x="509" y="94"/>
                  </a:lnTo>
                  <a:lnTo>
                    <a:pt x="521" y="83"/>
                  </a:lnTo>
                  <a:lnTo>
                    <a:pt x="535" y="73"/>
                  </a:lnTo>
                  <a:lnTo>
                    <a:pt x="549" y="63"/>
                  </a:lnTo>
                  <a:lnTo>
                    <a:pt x="564" y="55"/>
                  </a:lnTo>
                  <a:lnTo>
                    <a:pt x="581" y="46"/>
                  </a:lnTo>
                  <a:lnTo>
                    <a:pt x="598" y="37"/>
                  </a:lnTo>
                  <a:lnTo>
                    <a:pt x="617" y="31"/>
                  </a:lnTo>
                  <a:lnTo>
                    <a:pt x="635" y="23"/>
                  </a:lnTo>
                  <a:lnTo>
                    <a:pt x="654" y="18"/>
                  </a:lnTo>
                  <a:lnTo>
                    <a:pt x="674" y="12"/>
                  </a:lnTo>
                  <a:lnTo>
                    <a:pt x="694" y="8"/>
                  </a:lnTo>
                  <a:lnTo>
                    <a:pt x="716" y="5"/>
                  </a:lnTo>
                  <a:lnTo>
                    <a:pt x="737" y="2"/>
                  </a:lnTo>
                  <a:lnTo>
                    <a:pt x="758" y="0"/>
                  </a:lnTo>
                  <a:lnTo>
                    <a:pt x="781" y="0"/>
                  </a:lnTo>
                  <a:lnTo>
                    <a:pt x="781" y="0"/>
                  </a:lnTo>
                  <a:lnTo>
                    <a:pt x="802" y="0"/>
                  </a:lnTo>
                  <a:lnTo>
                    <a:pt x="823" y="1"/>
                  </a:lnTo>
                  <a:lnTo>
                    <a:pt x="842" y="4"/>
                  </a:lnTo>
                  <a:lnTo>
                    <a:pt x="862" y="6"/>
                  </a:lnTo>
                  <a:lnTo>
                    <a:pt x="880" y="10"/>
                  </a:lnTo>
                  <a:lnTo>
                    <a:pt x="898" y="13"/>
                  </a:lnTo>
                  <a:lnTo>
                    <a:pt x="915" y="19"/>
                  </a:lnTo>
                  <a:lnTo>
                    <a:pt x="932" y="24"/>
                  </a:lnTo>
                  <a:lnTo>
                    <a:pt x="947" y="31"/>
                  </a:lnTo>
                  <a:lnTo>
                    <a:pt x="962" y="38"/>
                  </a:lnTo>
                  <a:lnTo>
                    <a:pt x="976" y="46"/>
                  </a:lnTo>
                  <a:lnTo>
                    <a:pt x="990" y="55"/>
                  </a:lnTo>
                  <a:lnTo>
                    <a:pt x="1004" y="65"/>
                  </a:lnTo>
                  <a:lnTo>
                    <a:pt x="1016" y="75"/>
                  </a:lnTo>
                  <a:lnTo>
                    <a:pt x="1028" y="86"/>
                  </a:lnTo>
                  <a:lnTo>
                    <a:pt x="1038" y="98"/>
                  </a:lnTo>
                  <a:lnTo>
                    <a:pt x="1049" y="110"/>
                  </a:lnTo>
                  <a:lnTo>
                    <a:pt x="1059" y="123"/>
                  </a:lnTo>
                  <a:lnTo>
                    <a:pt x="1068" y="137"/>
                  </a:lnTo>
                  <a:lnTo>
                    <a:pt x="1077" y="153"/>
                  </a:lnTo>
                  <a:lnTo>
                    <a:pt x="1084" y="168"/>
                  </a:lnTo>
                  <a:lnTo>
                    <a:pt x="1092" y="184"/>
                  </a:lnTo>
                  <a:lnTo>
                    <a:pt x="1097" y="202"/>
                  </a:lnTo>
                  <a:lnTo>
                    <a:pt x="1104" y="220"/>
                  </a:lnTo>
                  <a:lnTo>
                    <a:pt x="1108" y="239"/>
                  </a:lnTo>
                  <a:lnTo>
                    <a:pt x="1113" y="258"/>
                  </a:lnTo>
                  <a:lnTo>
                    <a:pt x="1117" y="278"/>
                  </a:lnTo>
                  <a:lnTo>
                    <a:pt x="1119" y="299"/>
                  </a:lnTo>
                  <a:lnTo>
                    <a:pt x="1122" y="320"/>
                  </a:lnTo>
                  <a:lnTo>
                    <a:pt x="1123" y="343"/>
                  </a:lnTo>
                  <a:lnTo>
                    <a:pt x="1125" y="366"/>
                  </a:lnTo>
                  <a:lnTo>
                    <a:pt x="1125" y="390"/>
                  </a:lnTo>
                  <a:lnTo>
                    <a:pt x="1125" y="858"/>
                  </a:lnTo>
                  <a:lnTo>
                    <a:pt x="1274" y="858"/>
                  </a:lnTo>
                  <a:lnTo>
                    <a:pt x="1274" y="1050"/>
                  </a:lnTo>
                  <a:lnTo>
                    <a:pt x="872" y="1050"/>
                  </a:lnTo>
                  <a:lnTo>
                    <a:pt x="872" y="442"/>
                  </a:lnTo>
                  <a:lnTo>
                    <a:pt x="872" y="442"/>
                  </a:lnTo>
                  <a:lnTo>
                    <a:pt x="871" y="417"/>
                  </a:lnTo>
                  <a:lnTo>
                    <a:pt x="870" y="394"/>
                  </a:lnTo>
                  <a:lnTo>
                    <a:pt x="866" y="373"/>
                  </a:lnTo>
                  <a:lnTo>
                    <a:pt x="863" y="352"/>
                  </a:lnTo>
                  <a:lnTo>
                    <a:pt x="858" y="333"/>
                  </a:lnTo>
                  <a:lnTo>
                    <a:pt x="852" y="316"/>
                  </a:lnTo>
                  <a:lnTo>
                    <a:pt x="844" y="301"/>
                  </a:lnTo>
                  <a:lnTo>
                    <a:pt x="835" y="287"/>
                  </a:lnTo>
                  <a:lnTo>
                    <a:pt x="825" y="275"/>
                  </a:lnTo>
                  <a:lnTo>
                    <a:pt x="813" y="264"/>
                  </a:lnTo>
                  <a:lnTo>
                    <a:pt x="800" y="254"/>
                  </a:lnTo>
                  <a:lnTo>
                    <a:pt x="785" y="246"/>
                  </a:lnTo>
                  <a:lnTo>
                    <a:pt x="768" y="241"/>
                  </a:lnTo>
                  <a:lnTo>
                    <a:pt x="750" y="237"/>
                  </a:lnTo>
                  <a:lnTo>
                    <a:pt x="730" y="234"/>
                  </a:lnTo>
                  <a:lnTo>
                    <a:pt x="708" y="233"/>
                  </a:lnTo>
                  <a:lnTo>
                    <a:pt x="708" y="233"/>
                  </a:lnTo>
                  <a:lnTo>
                    <a:pt x="692" y="233"/>
                  </a:lnTo>
                  <a:lnTo>
                    <a:pt x="676" y="235"/>
                  </a:lnTo>
                  <a:lnTo>
                    <a:pt x="660" y="237"/>
                  </a:lnTo>
                  <a:lnTo>
                    <a:pt x="645" y="240"/>
                  </a:lnTo>
                  <a:lnTo>
                    <a:pt x="631" y="244"/>
                  </a:lnTo>
                  <a:lnTo>
                    <a:pt x="617" y="249"/>
                  </a:lnTo>
                  <a:lnTo>
                    <a:pt x="603" y="254"/>
                  </a:lnTo>
                  <a:lnTo>
                    <a:pt x="588" y="261"/>
                  </a:lnTo>
                  <a:lnTo>
                    <a:pt x="575" y="267"/>
                  </a:lnTo>
                  <a:lnTo>
                    <a:pt x="563" y="276"/>
                  </a:lnTo>
                  <a:lnTo>
                    <a:pt x="550" y="284"/>
                  </a:lnTo>
                  <a:lnTo>
                    <a:pt x="538" y="293"/>
                  </a:lnTo>
                  <a:lnTo>
                    <a:pt x="527" y="304"/>
                  </a:lnTo>
                  <a:lnTo>
                    <a:pt x="516" y="315"/>
                  </a:lnTo>
                  <a:lnTo>
                    <a:pt x="506" y="327"/>
                  </a:lnTo>
                  <a:lnTo>
                    <a:pt x="495" y="340"/>
                  </a:lnTo>
                  <a:lnTo>
                    <a:pt x="495" y="340"/>
                  </a:lnTo>
                  <a:lnTo>
                    <a:pt x="485" y="353"/>
                  </a:lnTo>
                  <a:lnTo>
                    <a:pt x="476" y="367"/>
                  </a:lnTo>
                  <a:lnTo>
                    <a:pt x="467" y="381"/>
                  </a:lnTo>
                  <a:lnTo>
                    <a:pt x="460" y="396"/>
                  </a:lnTo>
                  <a:lnTo>
                    <a:pt x="452" y="410"/>
                  </a:lnTo>
                  <a:lnTo>
                    <a:pt x="446" y="425"/>
                  </a:lnTo>
                  <a:lnTo>
                    <a:pt x="439" y="440"/>
                  </a:lnTo>
                  <a:lnTo>
                    <a:pt x="435" y="455"/>
                  </a:lnTo>
                  <a:lnTo>
                    <a:pt x="429" y="472"/>
                  </a:lnTo>
                  <a:lnTo>
                    <a:pt x="426" y="487"/>
                  </a:lnTo>
                  <a:lnTo>
                    <a:pt x="422" y="503"/>
                  </a:lnTo>
                  <a:lnTo>
                    <a:pt x="419" y="521"/>
                  </a:lnTo>
                  <a:lnTo>
                    <a:pt x="415" y="555"/>
                  </a:lnTo>
                  <a:lnTo>
                    <a:pt x="414" y="589"/>
                  </a:lnTo>
                  <a:lnTo>
                    <a:pt x="414" y="858"/>
                  </a:lnTo>
                  <a:lnTo>
                    <a:pt x="561" y="858"/>
                  </a:lnTo>
                  <a:lnTo>
                    <a:pt x="561" y="1050"/>
                  </a:lnTo>
                  <a:lnTo>
                    <a:pt x="10" y="1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3" name="Freeform 29"/>
            <p:cNvSpPr>
              <a:spLocks noEditPoints="1"/>
            </p:cNvSpPr>
            <p:nvPr userDrawn="1"/>
          </p:nvSpPr>
          <p:spPr bwMode="auto">
            <a:xfrm>
              <a:off x="5100" y="1269"/>
              <a:ext cx="367" cy="599"/>
            </a:xfrm>
            <a:custGeom>
              <a:avLst/>
              <a:gdLst>
                <a:gd name="T0" fmla="*/ 1090 w 1465"/>
                <a:gd name="T1" fmla="*/ 1063 h 2396"/>
                <a:gd name="T2" fmla="*/ 899 w 1465"/>
                <a:gd name="T3" fmla="*/ 1199 h 2396"/>
                <a:gd name="T4" fmla="*/ 733 w 1465"/>
                <a:gd name="T5" fmla="*/ 1245 h 2396"/>
                <a:gd name="T6" fmla="*/ 622 w 1465"/>
                <a:gd name="T7" fmla="*/ 1242 h 2396"/>
                <a:gd name="T8" fmla="*/ 489 w 1465"/>
                <a:gd name="T9" fmla="*/ 1204 h 2396"/>
                <a:gd name="T10" fmla="*/ 383 w 1465"/>
                <a:gd name="T11" fmla="*/ 1128 h 2396"/>
                <a:gd name="T12" fmla="*/ 308 w 1465"/>
                <a:gd name="T13" fmla="*/ 1020 h 2396"/>
                <a:gd name="T14" fmla="*/ 263 w 1465"/>
                <a:gd name="T15" fmla="*/ 878 h 2396"/>
                <a:gd name="T16" fmla="*/ 252 w 1465"/>
                <a:gd name="T17" fmla="*/ 736 h 2396"/>
                <a:gd name="T18" fmla="*/ 269 w 1465"/>
                <a:gd name="T19" fmla="*/ 574 h 2396"/>
                <a:gd name="T20" fmla="*/ 320 w 1465"/>
                <a:gd name="T21" fmla="*/ 435 h 2396"/>
                <a:gd name="T22" fmla="*/ 401 w 1465"/>
                <a:gd name="T23" fmla="*/ 324 h 2396"/>
                <a:gd name="T24" fmla="*/ 504 w 1465"/>
                <a:gd name="T25" fmla="*/ 247 h 2396"/>
                <a:gd name="T26" fmla="*/ 629 w 1465"/>
                <a:gd name="T27" fmla="*/ 210 h 2396"/>
                <a:gd name="T28" fmla="*/ 757 w 1465"/>
                <a:gd name="T29" fmla="*/ 215 h 2396"/>
                <a:gd name="T30" fmla="*/ 903 w 1465"/>
                <a:gd name="T31" fmla="*/ 266 h 2396"/>
                <a:gd name="T32" fmla="*/ 1022 w 1465"/>
                <a:gd name="T33" fmla="*/ 367 h 2396"/>
                <a:gd name="T34" fmla="*/ 1113 w 1465"/>
                <a:gd name="T35" fmla="*/ 517 h 2396"/>
                <a:gd name="T36" fmla="*/ 1177 w 1465"/>
                <a:gd name="T37" fmla="*/ 717 h 2396"/>
                <a:gd name="T38" fmla="*/ 1206 w 1465"/>
                <a:gd name="T39" fmla="*/ 924 h 2396"/>
                <a:gd name="T40" fmla="*/ 569 w 1465"/>
                <a:gd name="T41" fmla="*/ 9 h 2396"/>
                <a:gd name="T42" fmla="*/ 376 w 1465"/>
                <a:gd name="T43" fmla="*/ 71 h 2396"/>
                <a:gd name="T44" fmla="*/ 216 w 1465"/>
                <a:gd name="T45" fmla="*/ 188 h 2396"/>
                <a:gd name="T46" fmla="*/ 95 w 1465"/>
                <a:gd name="T47" fmla="*/ 349 h 2396"/>
                <a:gd name="T48" fmla="*/ 20 w 1465"/>
                <a:gd name="T49" fmla="*/ 548 h 2396"/>
                <a:gd name="T50" fmla="*/ 0 w 1465"/>
                <a:gd name="T51" fmla="*/ 736 h 2396"/>
                <a:gd name="T52" fmla="*/ 24 w 1465"/>
                <a:gd name="T53" fmla="*/ 968 h 2396"/>
                <a:gd name="T54" fmla="*/ 96 w 1465"/>
                <a:gd name="T55" fmla="*/ 1158 h 2396"/>
                <a:gd name="T56" fmla="*/ 213 w 1465"/>
                <a:gd name="T57" fmla="*/ 1300 h 2396"/>
                <a:gd name="T58" fmla="*/ 372 w 1465"/>
                <a:gd name="T59" fmla="*/ 1395 h 2396"/>
                <a:gd name="T60" fmla="*/ 573 w 1465"/>
                <a:gd name="T61" fmla="*/ 1440 h 2396"/>
                <a:gd name="T62" fmla="*/ 756 w 1465"/>
                <a:gd name="T63" fmla="*/ 1431 h 2396"/>
                <a:gd name="T64" fmla="*/ 969 w 1465"/>
                <a:gd name="T65" fmla="*/ 1344 h 2396"/>
                <a:gd name="T66" fmla="*/ 1158 w 1465"/>
                <a:gd name="T67" fmla="*/ 1182 h 2396"/>
                <a:gd name="T68" fmla="*/ 1209 w 1465"/>
                <a:gd name="T69" fmla="*/ 1271 h 2396"/>
                <a:gd name="T70" fmla="*/ 1180 w 1465"/>
                <a:gd name="T71" fmla="*/ 1520 h 2396"/>
                <a:gd name="T72" fmla="*/ 1112 w 1465"/>
                <a:gd name="T73" fmla="*/ 1771 h 2396"/>
                <a:gd name="T74" fmla="*/ 1002 w 1465"/>
                <a:gd name="T75" fmla="*/ 1971 h 2396"/>
                <a:gd name="T76" fmla="*/ 920 w 1465"/>
                <a:gd name="T77" fmla="*/ 2058 h 2396"/>
                <a:gd name="T78" fmla="*/ 818 w 1465"/>
                <a:gd name="T79" fmla="*/ 2125 h 2396"/>
                <a:gd name="T80" fmla="*/ 697 w 1465"/>
                <a:gd name="T81" fmla="*/ 2166 h 2396"/>
                <a:gd name="T82" fmla="*/ 578 w 1465"/>
                <a:gd name="T83" fmla="*/ 2177 h 2396"/>
                <a:gd name="T84" fmla="*/ 420 w 1465"/>
                <a:gd name="T85" fmla="*/ 2150 h 2396"/>
                <a:gd name="T86" fmla="*/ 275 w 1465"/>
                <a:gd name="T87" fmla="*/ 2074 h 2396"/>
                <a:gd name="T88" fmla="*/ 46 w 1465"/>
                <a:gd name="T89" fmla="*/ 2165 h 2396"/>
                <a:gd name="T90" fmla="*/ 193 w 1465"/>
                <a:gd name="T91" fmla="*/ 2285 h 2396"/>
                <a:gd name="T92" fmla="*/ 406 w 1465"/>
                <a:gd name="T93" fmla="*/ 2374 h 2396"/>
                <a:gd name="T94" fmla="*/ 564 w 1465"/>
                <a:gd name="T95" fmla="*/ 2395 h 2396"/>
                <a:gd name="T96" fmla="*/ 690 w 1465"/>
                <a:gd name="T97" fmla="*/ 2391 h 2396"/>
                <a:gd name="T98" fmla="*/ 830 w 1465"/>
                <a:gd name="T99" fmla="*/ 2361 h 2396"/>
                <a:gd name="T100" fmla="*/ 958 w 1465"/>
                <a:gd name="T101" fmla="*/ 2308 h 2396"/>
                <a:gd name="T102" fmla="*/ 1072 w 1465"/>
                <a:gd name="T103" fmla="*/ 2232 h 2396"/>
                <a:gd name="T104" fmla="*/ 1173 w 1465"/>
                <a:gd name="T105" fmla="*/ 2132 h 2396"/>
                <a:gd name="T106" fmla="*/ 1261 w 1465"/>
                <a:gd name="T107" fmla="*/ 2013 h 2396"/>
                <a:gd name="T108" fmla="*/ 1390 w 1465"/>
                <a:gd name="T109" fmla="*/ 1709 h 2396"/>
                <a:gd name="T110" fmla="*/ 1457 w 1465"/>
                <a:gd name="T111" fmla="*/ 1328 h 2396"/>
                <a:gd name="T112" fmla="*/ 1462 w 1465"/>
                <a:gd name="T113" fmla="*/ 984 h 2396"/>
                <a:gd name="T114" fmla="*/ 1411 w 1465"/>
                <a:gd name="T115" fmla="*/ 644 h 2396"/>
                <a:gd name="T116" fmla="*/ 1303 w 1465"/>
                <a:gd name="T117" fmla="*/ 370 h 2396"/>
                <a:gd name="T118" fmla="*/ 1142 w 1465"/>
                <a:gd name="T119" fmla="*/ 168 h 2396"/>
                <a:gd name="T120" fmla="*/ 930 w 1465"/>
                <a:gd name="T121" fmla="*/ 44 h 2396"/>
                <a:gd name="T122" fmla="*/ 673 w 1465"/>
                <a:gd name="T123" fmla="*/ 0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5" h="2396">
                  <a:moveTo>
                    <a:pt x="1203" y="928"/>
                  </a:moveTo>
                  <a:lnTo>
                    <a:pt x="1203" y="928"/>
                  </a:lnTo>
                  <a:lnTo>
                    <a:pt x="1176" y="965"/>
                  </a:lnTo>
                  <a:lnTo>
                    <a:pt x="1148" y="1000"/>
                  </a:lnTo>
                  <a:lnTo>
                    <a:pt x="1119" y="1033"/>
                  </a:lnTo>
                  <a:lnTo>
                    <a:pt x="1090" y="1063"/>
                  </a:lnTo>
                  <a:lnTo>
                    <a:pt x="1059" y="1091"/>
                  </a:lnTo>
                  <a:lnTo>
                    <a:pt x="1027" y="1118"/>
                  </a:lnTo>
                  <a:lnTo>
                    <a:pt x="997" y="1141"/>
                  </a:lnTo>
                  <a:lnTo>
                    <a:pt x="964" y="1163"/>
                  </a:lnTo>
                  <a:lnTo>
                    <a:pt x="931" y="1182"/>
                  </a:lnTo>
                  <a:lnTo>
                    <a:pt x="899" y="1199"/>
                  </a:lnTo>
                  <a:lnTo>
                    <a:pt x="866" y="1213"/>
                  </a:lnTo>
                  <a:lnTo>
                    <a:pt x="833" y="1225"/>
                  </a:lnTo>
                  <a:lnTo>
                    <a:pt x="800" y="1234"/>
                  </a:lnTo>
                  <a:lnTo>
                    <a:pt x="766" y="1241"/>
                  </a:lnTo>
                  <a:lnTo>
                    <a:pt x="750" y="1243"/>
                  </a:lnTo>
                  <a:lnTo>
                    <a:pt x="733" y="1245"/>
                  </a:lnTo>
                  <a:lnTo>
                    <a:pt x="716" y="1246"/>
                  </a:lnTo>
                  <a:lnTo>
                    <a:pt x="699" y="1246"/>
                  </a:lnTo>
                  <a:lnTo>
                    <a:pt x="699" y="1246"/>
                  </a:lnTo>
                  <a:lnTo>
                    <a:pt x="673" y="1246"/>
                  </a:lnTo>
                  <a:lnTo>
                    <a:pt x="647" y="1244"/>
                  </a:lnTo>
                  <a:lnTo>
                    <a:pt x="622" y="1242"/>
                  </a:lnTo>
                  <a:lnTo>
                    <a:pt x="598" y="1237"/>
                  </a:lnTo>
                  <a:lnTo>
                    <a:pt x="575" y="1233"/>
                  </a:lnTo>
                  <a:lnTo>
                    <a:pt x="552" y="1228"/>
                  </a:lnTo>
                  <a:lnTo>
                    <a:pt x="530" y="1220"/>
                  </a:lnTo>
                  <a:lnTo>
                    <a:pt x="510" y="1212"/>
                  </a:lnTo>
                  <a:lnTo>
                    <a:pt x="489" y="1204"/>
                  </a:lnTo>
                  <a:lnTo>
                    <a:pt x="469" y="1194"/>
                  </a:lnTo>
                  <a:lnTo>
                    <a:pt x="451" y="1183"/>
                  </a:lnTo>
                  <a:lnTo>
                    <a:pt x="432" y="1171"/>
                  </a:lnTo>
                  <a:lnTo>
                    <a:pt x="415" y="1158"/>
                  </a:lnTo>
                  <a:lnTo>
                    <a:pt x="399" y="1144"/>
                  </a:lnTo>
                  <a:lnTo>
                    <a:pt x="383" y="1128"/>
                  </a:lnTo>
                  <a:lnTo>
                    <a:pt x="369" y="1113"/>
                  </a:lnTo>
                  <a:lnTo>
                    <a:pt x="355" y="1096"/>
                  </a:lnTo>
                  <a:lnTo>
                    <a:pt x="342" y="1078"/>
                  </a:lnTo>
                  <a:lnTo>
                    <a:pt x="330" y="1060"/>
                  </a:lnTo>
                  <a:lnTo>
                    <a:pt x="318" y="1040"/>
                  </a:lnTo>
                  <a:lnTo>
                    <a:pt x="308" y="1020"/>
                  </a:lnTo>
                  <a:lnTo>
                    <a:pt x="298" y="998"/>
                  </a:lnTo>
                  <a:lnTo>
                    <a:pt x="290" y="976"/>
                  </a:lnTo>
                  <a:lnTo>
                    <a:pt x="281" y="953"/>
                  </a:lnTo>
                  <a:lnTo>
                    <a:pt x="274" y="929"/>
                  </a:lnTo>
                  <a:lnTo>
                    <a:pt x="269" y="904"/>
                  </a:lnTo>
                  <a:lnTo>
                    <a:pt x="263" y="878"/>
                  </a:lnTo>
                  <a:lnTo>
                    <a:pt x="259" y="852"/>
                  </a:lnTo>
                  <a:lnTo>
                    <a:pt x="256" y="823"/>
                  </a:lnTo>
                  <a:lnTo>
                    <a:pt x="254" y="795"/>
                  </a:lnTo>
                  <a:lnTo>
                    <a:pt x="252" y="767"/>
                  </a:lnTo>
                  <a:lnTo>
                    <a:pt x="252" y="736"/>
                  </a:lnTo>
                  <a:lnTo>
                    <a:pt x="252" y="736"/>
                  </a:lnTo>
                  <a:lnTo>
                    <a:pt x="252" y="708"/>
                  </a:lnTo>
                  <a:lnTo>
                    <a:pt x="254" y="680"/>
                  </a:lnTo>
                  <a:lnTo>
                    <a:pt x="256" y="653"/>
                  </a:lnTo>
                  <a:lnTo>
                    <a:pt x="259" y="625"/>
                  </a:lnTo>
                  <a:lnTo>
                    <a:pt x="265" y="599"/>
                  </a:lnTo>
                  <a:lnTo>
                    <a:pt x="269" y="574"/>
                  </a:lnTo>
                  <a:lnTo>
                    <a:pt x="275" y="549"/>
                  </a:lnTo>
                  <a:lnTo>
                    <a:pt x="283" y="525"/>
                  </a:lnTo>
                  <a:lnTo>
                    <a:pt x="291" y="501"/>
                  </a:lnTo>
                  <a:lnTo>
                    <a:pt x="301" y="478"/>
                  </a:lnTo>
                  <a:lnTo>
                    <a:pt x="310" y="456"/>
                  </a:lnTo>
                  <a:lnTo>
                    <a:pt x="320" y="435"/>
                  </a:lnTo>
                  <a:lnTo>
                    <a:pt x="332" y="414"/>
                  </a:lnTo>
                  <a:lnTo>
                    <a:pt x="344" y="394"/>
                  </a:lnTo>
                  <a:lnTo>
                    <a:pt x="357" y="376"/>
                  </a:lnTo>
                  <a:lnTo>
                    <a:pt x="370" y="357"/>
                  </a:lnTo>
                  <a:lnTo>
                    <a:pt x="386" y="340"/>
                  </a:lnTo>
                  <a:lnTo>
                    <a:pt x="401" y="324"/>
                  </a:lnTo>
                  <a:lnTo>
                    <a:pt x="416" y="308"/>
                  </a:lnTo>
                  <a:lnTo>
                    <a:pt x="432" y="294"/>
                  </a:lnTo>
                  <a:lnTo>
                    <a:pt x="450" y="281"/>
                  </a:lnTo>
                  <a:lnTo>
                    <a:pt x="467" y="269"/>
                  </a:lnTo>
                  <a:lnTo>
                    <a:pt x="486" y="258"/>
                  </a:lnTo>
                  <a:lnTo>
                    <a:pt x="504" y="247"/>
                  </a:lnTo>
                  <a:lnTo>
                    <a:pt x="524" y="239"/>
                  </a:lnTo>
                  <a:lnTo>
                    <a:pt x="544" y="231"/>
                  </a:lnTo>
                  <a:lnTo>
                    <a:pt x="564" y="223"/>
                  </a:lnTo>
                  <a:lnTo>
                    <a:pt x="585" y="218"/>
                  </a:lnTo>
                  <a:lnTo>
                    <a:pt x="607" y="214"/>
                  </a:lnTo>
                  <a:lnTo>
                    <a:pt x="629" y="210"/>
                  </a:lnTo>
                  <a:lnTo>
                    <a:pt x="651" y="209"/>
                  </a:lnTo>
                  <a:lnTo>
                    <a:pt x="673" y="208"/>
                  </a:lnTo>
                  <a:lnTo>
                    <a:pt x="673" y="208"/>
                  </a:lnTo>
                  <a:lnTo>
                    <a:pt x="702" y="209"/>
                  </a:lnTo>
                  <a:lnTo>
                    <a:pt x="730" y="211"/>
                  </a:lnTo>
                  <a:lnTo>
                    <a:pt x="757" y="215"/>
                  </a:lnTo>
                  <a:lnTo>
                    <a:pt x="783" y="219"/>
                  </a:lnTo>
                  <a:lnTo>
                    <a:pt x="808" y="226"/>
                  </a:lnTo>
                  <a:lnTo>
                    <a:pt x="833" y="234"/>
                  </a:lnTo>
                  <a:lnTo>
                    <a:pt x="857" y="243"/>
                  </a:lnTo>
                  <a:lnTo>
                    <a:pt x="880" y="254"/>
                  </a:lnTo>
                  <a:lnTo>
                    <a:pt x="903" y="266"/>
                  </a:lnTo>
                  <a:lnTo>
                    <a:pt x="925" y="279"/>
                  </a:lnTo>
                  <a:lnTo>
                    <a:pt x="946" y="294"/>
                  </a:lnTo>
                  <a:lnTo>
                    <a:pt x="966" y="311"/>
                  </a:lnTo>
                  <a:lnTo>
                    <a:pt x="986" y="328"/>
                  </a:lnTo>
                  <a:lnTo>
                    <a:pt x="1005" y="347"/>
                  </a:lnTo>
                  <a:lnTo>
                    <a:pt x="1022" y="367"/>
                  </a:lnTo>
                  <a:lnTo>
                    <a:pt x="1039" y="389"/>
                  </a:lnTo>
                  <a:lnTo>
                    <a:pt x="1056" y="412"/>
                  </a:lnTo>
                  <a:lnTo>
                    <a:pt x="1071" y="437"/>
                  </a:lnTo>
                  <a:lnTo>
                    <a:pt x="1086" y="462"/>
                  </a:lnTo>
                  <a:lnTo>
                    <a:pt x="1100" y="489"/>
                  </a:lnTo>
                  <a:lnTo>
                    <a:pt x="1113" y="517"/>
                  </a:lnTo>
                  <a:lnTo>
                    <a:pt x="1125" y="548"/>
                  </a:lnTo>
                  <a:lnTo>
                    <a:pt x="1137" y="578"/>
                  </a:lnTo>
                  <a:lnTo>
                    <a:pt x="1148" y="611"/>
                  </a:lnTo>
                  <a:lnTo>
                    <a:pt x="1158" y="645"/>
                  </a:lnTo>
                  <a:lnTo>
                    <a:pt x="1168" y="680"/>
                  </a:lnTo>
                  <a:lnTo>
                    <a:pt x="1177" y="717"/>
                  </a:lnTo>
                  <a:lnTo>
                    <a:pt x="1183" y="754"/>
                  </a:lnTo>
                  <a:lnTo>
                    <a:pt x="1191" y="793"/>
                  </a:lnTo>
                  <a:lnTo>
                    <a:pt x="1196" y="833"/>
                  </a:lnTo>
                  <a:lnTo>
                    <a:pt x="1202" y="876"/>
                  </a:lnTo>
                  <a:lnTo>
                    <a:pt x="1206" y="918"/>
                  </a:lnTo>
                  <a:lnTo>
                    <a:pt x="1206" y="924"/>
                  </a:lnTo>
                  <a:lnTo>
                    <a:pt x="1203" y="928"/>
                  </a:lnTo>
                  <a:close/>
                  <a:moveTo>
                    <a:pt x="673" y="0"/>
                  </a:moveTo>
                  <a:lnTo>
                    <a:pt x="673" y="0"/>
                  </a:lnTo>
                  <a:lnTo>
                    <a:pt x="638" y="1"/>
                  </a:lnTo>
                  <a:lnTo>
                    <a:pt x="602" y="5"/>
                  </a:lnTo>
                  <a:lnTo>
                    <a:pt x="569" y="9"/>
                  </a:lnTo>
                  <a:lnTo>
                    <a:pt x="535" y="14"/>
                  </a:lnTo>
                  <a:lnTo>
                    <a:pt x="501" y="23"/>
                  </a:lnTo>
                  <a:lnTo>
                    <a:pt x="468" y="33"/>
                  </a:lnTo>
                  <a:lnTo>
                    <a:pt x="437" y="44"/>
                  </a:lnTo>
                  <a:lnTo>
                    <a:pt x="406" y="57"/>
                  </a:lnTo>
                  <a:lnTo>
                    <a:pt x="376" y="71"/>
                  </a:lnTo>
                  <a:lnTo>
                    <a:pt x="347" y="86"/>
                  </a:lnTo>
                  <a:lnTo>
                    <a:pt x="319" y="104"/>
                  </a:lnTo>
                  <a:lnTo>
                    <a:pt x="292" y="122"/>
                  </a:lnTo>
                  <a:lnTo>
                    <a:pt x="266" y="143"/>
                  </a:lnTo>
                  <a:lnTo>
                    <a:pt x="240" y="165"/>
                  </a:lnTo>
                  <a:lnTo>
                    <a:pt x="216" y="188"/>
                  </a:lnTo>
                  <a:lnTo>
                    <a:pt x="193" y="211"/>
                  </a:lnTo>
                  <a:lnTo>
                    <a:pt x="171" y="237"/>
                  </a:lnTo>
                  <a:lnTo>
                    <a:pt x="150" y="263"/>
                  </a:lnTo>
                  <a:lnTo>
                    <a:pt x="131" y="290"/>
                  </a:lnTo>
                  <a:lnTo>
                    <a:pt x="112" y="319"/>
                  </a:lnTo>
                  <a:lnTo>
                    <a:pt x="95" y="349"/>
                  </a:lnTo>
                  <a:lnTo>
                    <a:pt x="78" y="380"/>
                  </a:lnTo>
                  <a:lnTo>
                    <a:pt x="64" y="412"/>
                  </a:lnTo>
                  <a:lnTo>
                    <a:pt x="51" y="445"/>
                  </a:lnTo>
                  <a:lnTo>
                    <a:pt x="39" y="478"/>
                  </a:lnTo>
                  <a:lnTo>
                    <a:pt x="29" y="513"/>
                  </a:lnTo>
                  <a:lnTo>
                    <a:pt x="20" y="548"/>
                  </a:lnTo>
                  <a:lnTo>
                    <a:pt x="13" y="584"/>
                  </a:lnTo>
                  <a:lnTo>
                    <a:pt x="7" y="621"/>
                  </a:lnTo>
                  <a:lnTo>
                    <a:pt x="3" y="659"/>
                  </a:lnTo>
                  <a:lnTo>
                    <a:pt x="1" y="697"/>
                  </a:lnTo>
                  <a:lnTo>
                    <a:pt x="0" y="736"/>
                  </a:lnTo>
                  <a:lnTo>
                    <a:pt x="0" y="736"/>
                  </a:lnTo>
                  <a:lnTo>
                    <a:pt x="1" y="778"/>
                  </a:lnTo>
                  <a:lnTo>
                    <a:pt x="2" y="818"/>
                  </a:lnTo>
                  <a:lnTo>
                    <a:pt x="6" y="857"/>
                  </a:lnTo>
                  <a:lnTo>
                    <a:pt x="11" y="895"/>
                  </a:lnTo>
                  <a:lnTo>
                    <a:pt x="17" y="932"/>
                  </a:lnTo>
                  <a:lnTo>
                    <a:pt x="24" y="968"/>
                  </a:lnTo>
                  <a:lnTo>
                    <a:pt x="32" y="1003"/>
                  </a:lnTo>
                  <a:lnTo>
                    <a:pt x="43" y="1036"/>
                  </a:lnTo>
                  <a:lnTo>
                    <a:pt x="54" y="1069"/>
                  </a:lnTo>
                  <a:lnTo>
                    <a:pt x="67" y="1099"/>
                  </a:lnTo>
                  <a:lnTo>
                    <a:pt x="82" y="1128"/>
                  </a:lnTo>
                  <a:lnTo>
                    <a:pt x="96" y="1158"/>
                  </a:lnTo>
                  <a:lnTo>
                    <a:pt x="113" y="1184"/>
                  </a:lnTo>
                  <a:lnTo>
                    <a:pt x="131" y="1210"/>
                  </a:lnTo>
                  <a:lnTo>
                    <a:pt x="149" y="1235"/>
                  </a:lnTo>
                  <a:lnTo>
                    <a:pt x="170" y="1258"/>
                  </a:lnTo>
                  <a:lnTo>
                    <a:pt x="190" y="1280"/>
                  </a:lnTo>
                  <a:lnTo>
                    <a:pt x="213" y="1300"/>
                  </a:lnTo>
                  <a:lnTo>
                    <a:pt x="237" y="1320"/>
                  </a:lnTo>
                  <a:lnTo>
                    <a:pt x="261" y="1337"/>
                  </a:lnTo>
                  <a:lnTo>
                    <a:pt x="287" y="1354"/>
                  </a:lnTo>
                  <a:lnTo>
                    <a:pt x="315" y="1369"/>
                  </a:lnTo>
                  <a:lnTo>
                    <a:pt x="343" y="1383"/>
                  </a:lnTo>
                  <a:lnTo>
                    <a:pt x="372" y="1395"/>
                  </a:lnTo>
                  <a:lnTo>
                    <a:pt x="403" y="1407"/>
                  </a:lnTo>
                  <a:lnTo>
                    <a:pt x="436" y="1416"/>
                  </a:lnTo>
                  <a:lnTo>
                    <a:pt x="468" y="1425"/>
                  </a:lnTo>
                  <a:lnTo>
                    <a:pt x="502" y="1431"/>
                  </a:lnTo>
                  <a:lnTo>
                    <a:pt x="537" y="1437"/>
                  </a:lnTo>
                  <a:lnTo>
                    <a:pt x="573" y="1440"/>
                  </a:lnTo>
                  <a:lnTo>
                    <a:pt x="610" y="1442"/>
                  </a:lnTo>
                  <a:lnTo>
                    <a:pt x="648" y="1443"/>
                  </a:lnTo>
                  <a:lnTo>
                    <a:pt x="648" y="1443"/>
                  </a:lnTo>
                  <a:lnTo>
                    <a:pt x="684" y="1442"/>
                  </a:lnTo>
                  <a:lnTo>
                    <a:pt x="720" y="1438"/>
                  </a:lnTo>
                  <a:lnTo>
                    <a:pt x="756" y="1431"/>
                  </a:lnTo>
                  <a:lnTo>
                    <a:pt x="792" y="1422"/>
                  </a:lnTo>
                  <a:lnTo>
                    <a:pt x="828" y="1412"/>
                  </a:lnTo>
                  <a:lnTo>
                    <a:pt x="864" y="1397"/>
                  </a:lnTo>
                  <a:lnTo>
                    <a:pt x="899" y="1382"/>
                  </a:lnTo>
                  <a:lnTo>
                    <a:pt x="935" y="1364"/>
                  </a:lnTo>
                  <a:lnTo>
                    <a:pt x="969" y="1344"/>
                  </a:lnTo>
                  <a:lnTo>
                    <a:pt x="1003" y="1321"/>
                  </a:lnTo>
                  <a:lnTo>
                    <a:pt x="1036" y="1297"/>
                  </a:lnTo>
                  <a:lnTo>
                    <a:pt x="1069" y="1271"/>
                  </a:lnTo>
                  <a:lnTo>
                    <a:pt x="1099" y="1243"/>
                  </a:lnTo>
                  <a:lnTo>
                    <a:pt x="1130" y="1213"/>
                  </a:lnTo>
                  <a:lnTo>
                    <a:pt x="1158" y="1182"/>
                  </a:lnTo>
                  <a:lnTo>
                    <a:pt x="1186" y="1148"/>
                  </a:lnTo>
                  <a:lnTo>
                    <a:pt x="1214" y="1113"/>
                  </a:lnTo>
                  <a:lnTo>
                    <a:pt x="1214" y="1158"/>
                  </a:lnTo>
                  <a:lnTo>
                    <a:pt x="1214" y="1158"/>
                  </a:lnTo>
                  <a:lnTo>
                    <a:pt x="1212" y="1232"/>
                  </a:lnTo>
                  <a:lnTo>
                    <a:pt x="1209" y="1271"/>
                  </a:lnTo>
                  <a:lnTo>
                    <a:pt x="1206" y="1311"/>
                  </a:lnTo>
                  <a:lnTo>
                    <a:pt x="1203" y="1352"/>
                  </a:lnTo>
                  <a:lnTo>
                    <a:pt x="1198" y="1393"/>
                  </a:lnTo>
                  <a:lnTo>
                    <a:pt x="1194" y="1436"/>
                  </a:lnTo>
                  <a:lnTo>
                    <a:pt x="1188" y="1478"/>
                  </a:lnTo>
                  <a:lnTo>
                    <a:pt x="1180" y="1520"/>
                  </a:lnTo>
                  <a:lnTo>
                    <a:pt x="1172" y="1563"/>
                  </a:lnTo>
                  <a:lnTo>
                    <a:pt x="1163" y="1605"/>
                  </a:lnTo>
                  <a:lnTo>
                    <a:pt x="1152" y="1648"/>
                  </a:lnTo>
                  <a:lnTo>
                    <a:pt x="1141" y="1689"/>
                  </a:lnTo>
                  <a:lnTo>
                    <a:pt x="1127" y="1731"/>
                  </a:lnTo>
                  <a:lnTo>
                    <a:pt x="1112" y="1771"/>
                  </a:lnTo>
                  <a:lnTo>
                    <a:pt x="1096" y="1810"/>
                  </a:lnTo>
                  <a:lnTo>
                    <a:pt x="1079" y="1848"/>
                  </a:lnTo>
                  <a:lnTo>
                    <a:pt x="1059" y="1885"/>
                  </a:lnTo>
                  <a:lnTo>
                    <a:pt x="1037" y="1921"/>
                  </a:lnTo>
                  <a:lnTo>
                    <a:pt x="1014" y="1955"/>
                  </a:lnTo>
                  <a:lnTo>
                    <a:pt x="1002" y="1971"/>
                  </a:lnTo>
                  <a:lnTo>
                    <a:pt x="990" y="1987"/>
                  </a:lnTo>
                  <a:lnTo>
                    <a:pt x="977" y="2003"/>
                  </a:lnTo>
                  <a:lnTo>
                    <a:pt x="963" y="2017"/>
                  </a:lnTo>
                  <a:lnTo>
                    <a:pt x="950" y="2031"/>
                  </a:lnTo>
                  <a:lnTo>
                    <a:pt x="935" y="2045"/>
                  </a:lnTo>
                  <a:lnTo>
                    <a:pt x="920" y="2058"/>
                  </a:lnTo>
                  <a:lnTo>
                    <a:pt x="904" y="2071"/>
                  </a:lnTo>
                  <a:lnTo>
                    <a:pt x="888" y="2083"/>
                  </a:lnTo>
                  <a:lnTo>
                    <a:pt x="872" y="2094"/>
                  </a:lnTo>
                  <a:lnTo>
                    <a:pt x="854" y="2105"/>
                  </a:lnTo>
                  <a:lnTo>
                    <a:pt x="837" y="2115"/>
                  </a:lnTo>
                  <a:lnTo>
                    <a:pt x="818" y="2125"/>
                  </a:lnTo>
                  <a:lnTo>
                    <a:pt x="800" y="2134"/>
                  </a:lnTo>
                  <a:lnTo>
                    <a:pt x="780" y="2141"/>
                  </a:lnTo>
                  <a:lnTo>
                    <a:pt x="760" y="2149"/>
                  </a:lnTo>
                  <a:lnTo>
                    <a:pt x="740" y="2155"/>
                  </a:lnTo>
                  <a:lnTo>
                    <a:pt x="719" y="2161"/>
                  </a:lnTo>
                  <a:lnTo>
                    <a:pt x="697" y="2166"/>
                  </a:lnTo>
                  <a:lnTo>
                    <a:pt x="674" y="2169"/>
                  </a:lnTo>
                  <a:lnTo>
                    <a:pt x="651" y="2173"/>
                  </a:lnTo>
                  <a:lnTo>
                    <a:pt x="627" y="2175"/>
                  </a:lnTo>
                  <a:lnTo>
                    <a:pt x="603" y="2176"/>
                  </a:lnTo>
                  <a:lnTo>
                    <a:pt x="578" y="2177"/>
                  </a:lnTo>
                  <a:lnTo>
                    <a:pt x="578" y="2177"/>
                  </a:lnTo>
                  <a:lnTo>
                    <a:pt x="552" y="2176"/>
                  </a:lnTo>
                  <a:lnTo>
                    <a:pt x="525" y="2174"/>
                  </a:lnTo>
                  <a:lnTo>
                    <a:pt x="499" y="2171"/>
                  </a:lnTo>
                  <a:lnTo>
                    <a:pt x="473" y="2165"/>
                  </a:lnTo>
                  <a:lnTo>
                    <a:pt x="447" y="2159"/>
                  </a:lnTo>
                  <a:lnTo>
                    <a:pt x="420" y="2150"/>
                  </a:lnTo>
                  <a:lnTo>
                    <a:pt x="395" y="2140"/>
                  </a:lnTo>
                  <a:lnTo>
                    <a:pt x="370" y="2129"/>
                  </a:lnTo>
                  <a:lnTo>
                    <a:pt x="346" y="2117"/>
                  </a:lnTo>
                  <a:lnTo>
                    <a:pt x="322" y="2104"/>
                  </a:lnTo>
                  <a:lnTo>
                    <a:pt x="298" y="2089"/>
                  </a:lnTo>
                  <a:lnTo>
                    <a:pt x="275" y="2074"/>
                  </a:lnTo>
                  <a:lnTo>
                    <a:pt x="254" y="2056"/>
                  </a:lnTo>
                  <a:lnTo>
                    <a:pt x="233" y="2038"/>
                  </a:lnTo>
                  <a:lnTo>
                    <a:pt x="212" y="2018"/>
                  </a:lnTo>
                  <a:lnTo>
                    <a:pt x="194" y="1999"/>
                  </a:lnTo>
                  <a:lnTo>
                    <a:pt x="46" y="2165"/>
                  </a:lnTo>
                  <a:lnTo>
                    <a:pt x="46" y="2165"/>
                  </a:lnTo>
                  <a:lnTo>
                    <a:pt x="65" y="2186"/>
                  </a:lnTo>
                  <a:lnTo>
                    <a:pt x="87" y="2205"/>
                  </a:lnTo>
                  <a:lnTo>
                    <a:pt x="111" y="2226"/>
                  </a:lnTo>
                  <a:lnTo>
                    <a:pt x="136" y="2247"/>
                  </a:lnTo>
                  <a:lnTo>
                    <a:pt x="163" y="2266"/>
                  </a:lnTo>
                  <a:lnTo>
                    <a:pt x="193" y="2285"/>
                  </a:lnTo>
                  <a:lnTo>
                    <a:pt x="223" y="2303"/>
                  </a:lnTo>
                  <a:lnTo>
                    <a:pt x="256" y="2321"/>
                  </a:lnTo>
                  <a:lnTo>
                    <a:pt x="291" y="2336"/>
                  </a:lnTo>
                  <a:lnTo>
                    <a:pt x="328" y="2351"/>
                  </a:lnTo>
                  <a:lnTo>
                    <a:pt x="366" y="2363"/>
                  </a:lnTo>
                  <a:lnTo>
                    <a:pt x="406" y="2374"/>
                  </a:lnTo>
                  <a:lnTo>
                    <a:pt x="449" y="2384"/>
                  </a:lnTo>
                  <a:lnTo>
                    <a:pt x="472" y="2387"/>
                  </a:lnTo>
                  <a:lnTo>
                    <a:pt x="493" y="2391"/>
                  </a:lnTo>
                  <a:lnTo>
                    <a:pt x="517" y="2393"/>
                  </a:lnTo>
                  <a:lnTo>
                    <a:pt x="540" y="2394"/>
                  </a:lnTo>
                  <a:lnTo>
                    <a:pt x="564" y="2395"/>
                  </a:lnTo>
                  <a:lnTo>
                    <a:pt x="589" y="2396"/>
                  </a:lnTo>
                  <a:lnTo>
                    <a:pt x="589" y="2396"/>
                  </a:lnTo>
                  <a:lnTo>
                    <a:pt x="614" y="2395"/>
                  </a:lnTo>
                  <a:lnTo>
                    <a:pt x="641" y="2394"/>
                  </a:lnTo>
                  <a:lnTo>
                    <a:pt x="665" y="2393"/>
                  </a:lnTo>
                  <a:lnTo>
                    <a:pt x="690" y="2391"/>
                  </a:lnTo>
                  <a:lnTo>
                    <a:pt x="714" y="2387"/>
                  </a:lnTo>
                  <a:lnTo>
                    <a:pt x="738" y="2383"/>
                  </a:lnTo>
                  <a:lnTo>
                    <a:pt x="761" y="2379"/>
                  </a:lnTo>
                  <a:lnTo>
                    <a:pt x="784" y="2373"/>
                  </a:lnTo>
                  <a:lnTo>
                    <a:pt x="807" y="2368"/>
                  </a:lnTo>
                  <a:lnTo>
                    <a:pt x="830" y="2361"/>
                  </a:lnTo>
                  <a:lnTo>
                    <a:pt x="852" y="2354"/>
                  </a:lnTo>
                  <a:lnTo>
                    <a:pt x="874" y="2346"/>
                  </a:lnTo>
                  <a:lnTo>
                    <a:pt x="896" y="2337"/>
                  </a:lnTo>
                  <a:lnTo>
                    <a:pt x="916" y="2328"/>
                  </a:lnTo>
                  <a:lnTo>
                    <a:pt x="937" y="2319"/>
                  </a:lnTo>
                  <a:lnTo>
                    <a:pt x="958" y="2308"/>
                  </a:lnTo>
                  <a:lnTo>
                    <a:pt x="977" y="2297"/>
                  </a:lnTo>
                  <a:lnTo>
                    <a:pt x="997" y="2285"/>
                  </a:lnTo>
                  <a:lnTo>
                    <a:pt x="1016" y="2273"/>
                  </a:lnTo>
                  <a:lnTo>
                    <a:pt x="1035" y="2260"/>
                  </a:lnTo>
                  <a:lnTo>
                    <a:pt x="1054" y="2246"/>
                  </a:lnTo>
                  <a:lnTo>
                    <a:pt x="1072" y="2232"/>
                  </a:lnTo>
                  <a:lnTo>
                    <a:pt x="1090" y="2216"/>
                  </a:lnTo>
                  <a:lnTo>
                    <a:pt x="1107" y="2201"/>
                  </a:lnTo>
                  <a:lnTo>
                    <a:pt x="1124" y="2185"/>
                  </a:lnTo>
                  <a:lnTo>
                    <a:pt x="1141" y="2168"/>
                  </a:lnTo>
                  <a:lnTo>
                    <a:pt x="1157" y="2151"/>
                  </a:lnTo>
                  <a:lnTo>
                    <a:pt x="1173" y="2132"/>
                  </a:lnTo>
                  <a:lnTo>
                    <a:pt x="1189" y="2114"/>
                  </a:lnTo>
                  <a:lnTo>
                    <a:pt x="1204" y="2095"/>
                  </a:lnTo>
                  <a:lnTo>
                    <a:pt x="1218" y="2075"/>
                  </a:lnTo>
                  <a:lnTo>
                    <a:pt x="1233" y="2055"/>
                  </a:lnTo>
                  <a:lnTo>
                    <a:pt x="1246" y="2033"/>
                  </a:lnTo>
                  <a:lnTo>
                    <a:pt x="1261" y="2013"/>
                  </a:lnTo>
                  <a:lnTo>
                    <a:pt x="1286" y="1967"/>
                  </a:lnTo>
                  <a:lnTo>
                    <a:pt x="1310" y="1920"/>
                  </a:lnTo>
                  <a:lnTo>
                    <a:pt x="1333" y="1871"/>
                  </a:lnTo>
                  <a:lnTo>
                    <a:pt x="1353" y="1819"/>
                  </a:lnTo>
                  <a:lnTo>
                    <a:pt x="1373" y="1765"/>
                  </a:lnTo>
                  <a:lnTo>
                    <a:pt x="1390" y="1709"/>
                  </a:lnTo>
                  <a:lnTo>
                    <a:pt x="1406" y="1650"/>
                  </a:lnTo>
                  <a:lnTo>
                    <a:pt x="1420" y="1590"/>
                  </a:lnTo>
                  <a:lnTo>
                    <a:pt x="1432" y="1528"/>
                  </a:lnTo>
                  <a:lnTo>
                    <a:pt x="1441" y="1463"/>
                  </a:lnTo>
                  <a:lnTo>
                    <a:pt x="1450" y="1396"/>
                  </a:lnTo>
                  <a:lnTo>
                    <a:pt x="1457" y="1328"/>
                  </a:lnTo>
                  <a:lnTo>
                    <a:pt x="1461" y="1257"/>
                  </a:lnTo>
                  <a:lnTo>
                    <a:pt x="1464" y="1185"/>
                  </a:lnTo>
                  <a:lnTo>
                    <a:pt x="1465" y="1110"/>
                  </a:lnTo>
                  <a:lnTo>
                    <a:pt x="1465" y="1110"/>
                  </a:lnTo>
                  <a:lnTo>
                    <a:pt x="1464" y="1046"/>
                  </a:lnTo>
                  <a:lnTo>
                    <a:pt x="1462" y="984"/>
                  </a:lnTo>
                  <a:lnTo>
                    <a:pt x="1458" y="923"/>
                  </a:lnTo>
                  <a:lnTo>
                    <a:pt x="1451" y="863"/>
                  </a:lnTo>
                  <a:lnTo>
                    <a:pt x="1444" y="805"/>
                  </a:lnTo>
                  <a:lnTo>
                    <a:pt x="1435" y="749"/>
                  </a:lnTo>
                  <a:lnTo>
                    <a:pt x="1424" y="696"/>
                  </a:lnTo>
                  <a:lnTo>
                    <a:pt x="1411" y="644"/>
                  </a:lnTo>
                  <a:lnTo>
                    <a:pt x="1397" y="594"/>
                  </a:lnTo>
                  <a:lnTo>
                    <a:pt x="1382" y="545"/>
                  </a:lnTo>
                  <a:lnTo>
                    <a:pt x="1364" y="498"/>
                  </a:lnTo>
                  <a:lnTo>
                    <a:pt x="1346" y="453"/>
                  </a:lnTo>
                  <a:lnTo>
                    <a:pt x="1325" y="411"/>
                  </a:lnTo>
                  <a:lnTo>
                    <a:pt x="1303" y="370"/>
                  </a:lnTo>
                  <a:lnTo>
                    <a:pt x="1280" y="331"/>
                  </a:lnTo>
                  <a:lnTo>
                    <a:pt x="1255" y="294"/>
                  </a:lnTo>
                  <a:lnTo>
                    <a:pt x="1229" y="260"/>
                  </a:lnTo>
                  <a:lnTo>
                    <a:pt x="1202" y="228"/>
                  </a:lnTo>
                  <a:lnTo>
                    <a:pt x="1172" y="196"/>
                  </a:lnTo>
                  <a:lnTo>
                    <a:pt x="1142" y="168"/>
                  </a:lnTo>
                  <a:lnTo>
                    <a:pt x="1110" y="142"/>
                  </a:lnTo>
                  <a:lnTo>
                    <a:pt x="1076" y="118"/>
                  </a:lnTo>
                  <a:lnTo>
                    <a:pt x="1043" y="96"/>
                  </a:lnTo>
                  <a:lnTo>
                    <a:pt x="1007" y="76"/>
                  </a:lnTo>
                  <a:lnTo>
                    <a:pt x="970" y="59"/>
                  </a:lnTo>
                  <a:lnTo>
                    <a:pt x="930" y="44"/>
                  </a:lnTo>
                  <a:lnTo>
                    <a:pt x="891" y="31"/>
                  </a:lnTo>
                  <a:lnTo>
                    <a:pt x="850" y="20"/>
                  </a:lnTo>
                  <a:lnTo>
                    <a:pt x="807" y="11"/>
                  </a:lnTo>
                  <a:lnTo>
                    <a:pt x="765" y="6"/>
                  </a:lnTo>
                  <a:lnTo>
                    <a:pt x="719" y="1"/>
                  </a:lnTo>
                  <a:lnTo>
                    <a:pt x="6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4" name="Freeform 32"/>
            <p:cNvSpPr>
              <a:spLocks/>
            </p:cNvSpPr>
            <p:nvPr userDrawn="1"/>
          </p:nvSpPr>
          <p:spPr bwMode="auto">
            <a:xfrm>
              <a:off x="4717" y="1280"/>
              <a:ext cx="322" cy="577"/>
            </a:xfrm>
            <a:custGeom>
              <a:avLst/>
              <a:gdLst>
                <a:gd name="T0" fmla="*/ 0 w 1289"/>
                <a:gd name="T1" fmla="*/ 2306 h 2306"/>
                <a:gd name="T2" fmla="*/ 1289 w 1289"/>
                <a:gd name="T3" fmla="*/ 2306 h 2306"/>
                <a:gd name="T4" fmla="*/ 1289 w 1289"/>
                <a:gd name="T5" fmla="*/ 2089 h 2306"/>
                <a:gd name="T6" fmla="*/ 805 w 1289"/>
                <a:gd name="T7" fmla="*/ 2089 h 2306"/>
                <a:gd name="T8" fmla="*/ 805 w 1289"/>
                <a:gd name="T9" fmla="*/ 0 h 2306"/>
                <a:gd name="T10" fmla="*/ 593 w 1289"/>
                <a:gd name="T11" fmla="*/ 0 h 2306"/>
                <a:gd name="T12" fmla="*/ 593 w 1289"/>
                <a:gd name="T13" fmla="*/ 0 h 2306"/>
                <a:gd name="T14" fmla="*/ 568 w 1289"/>
                <a:gd name="T15" fmla="*/ 14 h 2306"/>
                <a:gd name="T16" fmla="*/ 541 w 1289"/>
                <a:gd name="T17" fmla="*/ 28 h 2306"/>
                <a:gd name="T18" fmla="*/ 515 w 1289"/>
                <a:gd name="T19" fmla="*/ 42 h 2306"/>
                <a:gd name="T20" fmla="*/ 488 w 1289"/>
                <a:gd name="T21" fmla="*/ 55 h 2306"/>
                <a:gd name="T22" fmla="*/ 459 w 1289"/>
                <a:gd name="T23" fmla="*/ 67 h 2306"/>
                <a:gd name="T24" fmla="*/ 431 w 1289"/>
                <a:gd name="T25" fmla="*/ 79 h 2306"/>
                <a:gd name="T26" fmla="*/ 403 w 1289"/>
                <a:gd name="T27" fmla="*/ 91 h 2306"/>
                <a:gd name="T28" fmla="*/ 373 w 1289"/>
                <a:gd name="T29" fmla="*/ 102 h 2306"/>
                <a:gd name="T30" fmla="*/ 343 w 1289"/>
                <a:gd name="T31" fmla="*/ 112 h 2306"/>
                <a:gd name="T32" fmla="*/ 311 w 1289"/>
                <a:gd name="T33" fmla="*/ 122 h 2306"/>
                <a:gd name="T34" fmla="*/ 280 w 1289"/>
                <a:gd name="T35" fmla="*/ 131 h 2306"/>
                <a:gd name="T36" fmla="*/ 248 w 1289"/>
                <a:gd name="T37" fmla="*/ 139 h 2306"/>
                <a:gd name="T38" fmla="*/ 214 w 1289"/>
                <a:gd name="T39" fmla="*/ 148 h 2306"/>
                <a:gd name="T40" fmla="*/ 180 w 1289"/>
                <a:gd name="T41" fmla="*/ 156 h 2306"/>
                <a:gd name="T42" fmla="*/ 110 w 1289"/>
                <a:gd name="T43" fmla="*/ 169 h 2306"/>
                <a:gd name="T44" fmla="*/ 110 w 1289"/>
                <a:gd name="T45" fmla="*/ 335 h 2306"/>
                <a:gd name="T46" fmla="*/ 535 w 1289"/>
                <a:gd name="T47" fmla="*/ 335 h 2306"/>
                <a:gd name="T48" fmla="*/ 535 w 1289"/>
                <a:gd name="T49" fmla="*/ 2089 h 2306"/>
                <a:gd name="T50" fmla="*/ 0 w 1289"/>
                <a:gd name="T51" fmla="*/ 2089 h 2306"/>
                <a:gd name="T52" fmla="*/ 0 w 1289"/>
                <a:gd name="T53" fmla="*/ 2306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9" h="2306">
                  <a:moveTo>
                    <a:pt x="0" y="2306"/>
                  </a:moveTo>
                  <a:lnTo>
                    <a:pt x="1289" y="2306"/>
                  </a:lnTo>
                  <a:lnTo>
                    <a:pt x="1289" y="2089"/>
                  </a:lnTo>
                  <a:lnTo>
                    <a:pt x="805" y="2089"/>
                  </a:lnTo>
                  <a:lnTo>
                    <a:pt x="805" y="0"/>
                  </a:lnTo>
                  <a:lnTo>
                    <a:pt x="593" y="0"/>
                  </a:lnTo>
                  <a:lnTo>
                    <a:pt x="593" y="0"/>
                  </a:lnTo>
                  <a:lnTo>
                    <a:pt x="568" y="14"/>
                  </a:lnTo>
                  <a:lnTo>
                    <a:pt x="541" y="28"/>
                  </a:lnTo>
                  <a:lnTo>
                    <a:pt x="515" y="42"/>
                  </a:lnTo>
                  <a:lnTo>
                    <a:pt x="488" y="55"/>
                  </a:lnTo>
                  <a:lnTo>
                    <a:pt x="459" y="67"/>
                  </a:lnTo>
                  <a:lnTo>
                    <a:pt x="431" y="79"/>
                  </a:lnTo>
                  <a:lnTo>
                    <a:pt x="403" y="91"/>
                  </a:lnTo>
                  <a:lnTo>
                    <a:pt x="373" y="102"/>
                  </a:lnTo>
                  <a:lnTo>
                    <a:pt x="343" y="112"/>
                  </a:lnTo>
                  <a:lnTo>
                    <a:pt x="311" y="122"/>
                  </a:lnTo>
                  <a:lnTo>
                    <a:pt x="280" y="131"/>
                  </a:lnTo>
                  <a:lnTo>
                    <a:pt x="248" y="139"/>
                  </a:lnTo>
                  <a:lnTo>
                    <a:pt x="214" y="148"/>
                  </a:lnTo>
                  <a:lnTo>
                    <a:pt x="180" y="156"/>
                  </a:lnTo>
                  <a:lnTo>
                    <a:pt x="110" y="169"/>
                  </a:lnTo>
                  <a:lnTo>
                    <a:pt x="110" y="335"/>
                  </a:lnTo>
                  <a:lnTo>
                    <a:pt x="535" y="335"/>
                  </a:lnTo>
                  <a:lnTo>
                    <a:pt x="535" y="2089"/>
                  </a:lnTo>
                  <a:lnTo>
                    <a:pt x="0" y="2089"/>
                  </a:lnTo>
                  <a:lnTo>
                    <a:pt x="0" y="23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5" name="Freeform 33"/>
            <p:cNvSpPr>
              <a:spLocks noEditPoints="1"/>
            </p:cNvSpPr>
            <p:nvPr userDrawn="1"/>
          </p:nvSpPr>
          <p:spPr bwMode="auto">
            <a:xfrm>
              <a:off x="0" y="1258"/>
              <a:ext cx="508" cy="597"/>
            </a:xfrm>
            <a:custGeom>
              <a:avLst/>
              <a:gdLst>
                <a:gd name="T0" fmla="*/ 1161 w 2032"/>
                <a:gd name="T1" fmla="*/ 0 h 2388"/>
                <a:gd name="T2" fmla="*/ 1349 w 2032"/>
                <a:gd name="T3" fmla="*/ 21 h 2388"/>
                <a:gd name="T4" fmla="*/ 1513 w 2032"/>
                <a:gd name="T5" fmla="*/ 68 h 2388"/>
                <a:gd name="T6" fmla="*/ 1650 w 2032"/>
                <a:gd name="T7" fmla="*/ 140 h 2388"/>
                <a:gd name="T8" fmla="*/ 1735 w 2032"/>
                <a:gd name="T9" fmla="*/ 211 h 2388"/>
                <a:gd name="T10" fmla="*/ 1807 w 2032"/>
                <a:gd name="T11" fmla="*/ 297 h 2388"/>
                <a:gd name="T12" fmla="*/ 1858 w 2032"/>
                <a:gd name="T13" fmla="*/ 394 h 2388"/>
                <a:gd name="T14" fmla="*/ 1888 w 2032"/>
                <a:gd name="T15" fmla="*/ 500 h 2388"/>
                <a:gd name="T16" fmla="*/ 1899 w 2032"/>
                <a:gd name="T17" fmla="*/ 617 h 2388"/>
                <a:gd name="T18" fmla="*/ 1897 w 2032"/>
                <a:gd name="T19" fmla="*/ 673 h 2388"/>
                <a:gd name="T20" fmla="*/ 1884 w 2032"/>
                <a:gd name="T21" fmla="*/ 763 h 2388"/>
                <a:gd name="T22" fmla="*/ 1860 w 2032"/>
                <a:gd name="T23" fmla="*/ 844 h 2388"/>
                <a:gd name="T24" fmla="*/ 1826 w 2032"/>
                <a:gd name="T25" fmla="*/ 915 h 2388"/>
                <a:gd name="T26" fmla="*/ 1784 w 2032"/>
                <a:gd name="T27" fmla="*/ 977 h 2388"/>
                <a:gd name="T28" fmla="*/ 1677 w 2032"/>
                <a:gd name="T29" fmla="*/ 1079 h 2388"/>
                <a:gd name="T30" fmla="*/ 1584 w 2032"/>
                <a:gd name="T31" fmla="*/ 1139 h 2388"/>
                <a:gd name="T32" fmla="*/ 1728 w 2032"/>
                <a:gd name="T33" fmla="*/ 1205 h 2388"/>
                <a:gd name="T34" fmla="*/ 1811 w 2032"/>
                <a:gd name="T35" fmla="*/ 1258 h 2388"/>
                <a:gd name="T36" fmla="*/ 1882 w 2032"/>
                <a:gd name="T37" fmla="*/ 1319 h 2388"/>
                <a:gd name="T38" fmla="*/ 1940 w 2032"/>
                <a:gd name="T39" fmla="*/ 1388 h 2388"/>
                <a:gd name="T40" fmla="*/ 1984 w 2032"/>
                <a:gd name="T41" fmla="*/ 1469 h 2388"/>
                <a:gd name="T42" fmla="*/ 2015 w 2032"/>
                <a:gd name="T43" fmla="*/ 1561 h 2388"/>
                <a:gd name="T44" fmla="*/ 2030 w 2032"/>
                <a:gd name="T45" fmla="*/ 1668 h 2388"/>
                <a:gd name="T46" fmla="*/ 2032 w 2032"/>
                <a:gd name="T47" fmla="*/ 1732 h 2388"/>
                <a:gd name="T48" fmla="*/ 2016 w 2032"/>
                <a:gd name="T49" fmla="*/ 1886 h 2388"/>
                <a:gd name="T50" fmla="*/ 1968 w 2032"/>
                <a:gd name="T51" fmla="*/ 2020 h 2388"/>
                <a:gd name="T52" fmla="*/ 1892 w 2032"/>
                <a:gd name="T53" fmla="*/ 2132 h 2388"/>
                <a:gd name="T54" fmla="*/ 1787 w 2032"/>
                <a:gd name="T55" fmla="*/ 2225 h 2388"/>
                <a:gd name="T56" fmla="*/ 1657 w 2032"/>
                <a:gd name="T57" fmla="*/ 2295 h 2388"/>
                <a:gd name="T58" fmla="*/ 1505 w 2032"/>
                <a:gd name="T59" fmla="*/ 2347 h 2388"/>
                <a:gd name="T60" fmla="*/ 1331 w 2032"/>
                <a:gd name="T61" fmla="*/ 2378 h 2388"/>
                <a:gd name="T62" fmla="*/ 1138 w 2032"/>
                <a:gd name="T63" fmla="*/ 2388 h 2388"/>
                <a:gd name="T64" fmla="*/ 1376 w 2032"/>
                <a:gd name="T65" fmla="*/ 705 h 2388"/>
                <a:gd name="T66" fmla="*/ 1371 w 2032"/>
                <a:gd name="T67" fmla="*/ 650 h 2388"/>
                <a:gd name="T68" fmla="*/ 1353 w 2032"/>
                <a:gd name="T69" fmla="*/ 601 h 2388"/>
                <a:gd name="T70" fmla="*/ 1326 w 2032"/>
                <a:gd name="T71" fmla="*/ 560 h 2388"/>
                <a:gd name="T72" fmla="*/ 1287 w 2032"/>
                <a:gd name="T73" fmla="*/ 524 h 2388"/>
                <a:gd name="T74" fmla="*/ 1238 w 2032"/>
                <a:gd name="T75" fmla="*/ 496 h 2388"/>
                <a:gd name="T76" fmla="*/ 1146 w 2032"/>
                <a:gd name="T77" fmla="*/ 469 h 2388"/>
                <a:gd name="T78" fmla="*/ 512 w 2032"/>
                <a:gd name="T79" fmla="*/ 460 h 2388"/>
                <a:gd name="T80" fmla="*/ 1040 w 2032"/>
                <a:gd name="T81" fmla="*/ 965 h 2388"/>
                <a:gd name="T82" fmla="*/ 1188 w 2032"/>
                <a:gd name="T83" fmla="*/ 942 h 2388"/>
                <a:gd name="T84" fmla="*/ 1248 w 2032"/>
                <a:gd name="T85" fmla="*/ 920 h 2388"/>
                <a:gd name="T86" fmla="*/ 1297 w 2032"/>
                <a:gd name="T87" fmla="*/ 888 h 2388"/>
                <a:gd name="T88" fmla="*/ 1335 w 2032"/>
                <a:gd name="T89" fmla="*/ 849 h 2388"/>
                <a:gd name="T90" fmla="*/ 1361 w 2032"/>
                <a:gd name="T91" fmla="*/ 801 h 2388"/>
                <a:gd name="T92" fmla="*/ 1375 w 2032"/>
                <a:gd name="T93" fmla="*/ 745 h 2388"/>
                <a:gd name="T94" fmla="*/ 1120 w 2032"/>
                <a:gd name="T95" fmla="*/ 1401 h 2388"/>
                <a:gd name="T96" fmla="*/ 1138 w 2032"/>
                <a:gd name="T97" fmla="*/ 1927 h 2388"/>
                <a:gd name="T98" fmla="*/ 1294 w 2032"/>
                <a:gd name="T99" fmla="*/ 1912 h 2388"/>
                <a:gd name="T100" fmla="*/ 1372 w 2032"/>
                <a:gd name="T101" fmla="*/ 1886 h 2388"/>
                <a:gd name="T102" fmla="*/ 1422 w 2032"/>
                <a:gd name="T103" fmla="*/ 1855 h 2388"/>
                <a:gd name="T104" fmla="*/ 1462 w 2032"/>
                <a:gd name="T105" fmla="*/ 1817 h 2388"/>
                <a:gd name="T106" fmla="*/ 1490 w 2032"/>
                <a:gd name="T107" fmla="*/ 1771 h 2388"/>
                <a:gd name="T108" fmla="*/ 1506 w 2032"/>
                <a:gd name="T109" fmla="*/ 1715 h 2388"/>
                <a:gd name="T110" fmla="*/ 1509 w 2032"/>
                <a:gd name="T111" fmla="*/ 1662 h 2388"/>
                <a:gd name="T112" fmla="*/ 1506 w 2032"/>
                <a:gd name="T113" fmla="*/ 1618 h 2388"/>
                <a:gd name="T114" fmla="*/ 1492 w 2032"/>
                <a:gd name="T115" fmla="*/ 1565 h 2388"/>
                <a:gd name="T116" fmla="*/ 1466 w 2032"/>
                <a:gd name="T117" fmla="*/ 1519 h 2388"/>
                <a:gd name="T118" fmla="*/ 1428 w 2032"/>
                <a:gd name="T119" fmla="*/ 1480 h 2388"/>
                <a:gd name="T120" fmla="*/ 1376 w 2032"/>
                <a:gd name="T121" fmla="*/ 1448 h 2388"/>
                <a:gd name="T122" fmla="*/ 1313 w 2032"/>
                <a:gd name="T123" fmla="*/ 1424 h 2388"/>
                <a:gd name="T124" fmla="*/ 1236 w 2032"/>
                <a:gd name="T125" fmla="*/ 1409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2" h="2388">
                  <a:moveTo>
                    <a:pt x="0" y="0"/>
                  </a:moveTo>
                  <a:lnTo>
                    <a:pt x="1110" y="0"/>
                  </a:lnTo>
                  <a:lnTo>
                    <a:pt x="1110" y="0"/>
                  </a:lnTo>
                  <a:lnTo>
                    <a:pt x="1161" y="0"/>
                  </a:lnTo>
                  <a:lnTo>
                    <a:pt x="1210" y="3"/>
                  </a:lnTo>
                  <a:lnTo>
                    <a:pt x="1258" y="7"/>
                  </a:lnTo>
                  <a:lnTo>
                    <a:pt x="1303" y="13"/>
                  </a:lnTo>
                  <a:lnTo>
                    <a:pt x="1349" y="21"/>
                  </a:lnTo>
                  <a:lnTo>
                    <a:pt x="1392" y="30"/>
                  </a:lnTo>
                  <a:lnTo>
                    <a:pt x="1434" y="41"/>
                  </a:lnTo>
                  <a:lnTo>
                    <a:pt x="1473" y="54"/>
                  </a:lnTo>
                  <a:lnTo>
                    <a:pt x="1513" y="68"/>
                  </a:lnTo>
                  <a:lnTo>
                    <a:pt x="1550" y="84"/>
                  </a:lnTo>
                  <a:lnTo>
                    <a:pt x="1584" y="101"/>
                  </a:lnTo>
                  <a:lnTo>
                    <a:pt x="1618" y="121"/>
                  </a:lnTo>
                  <a:lnTo>
                    <a:pt x="1650" y="140"/>
                  </a:lnTo>
                  <a:lnTo>
                    <a:pt x="1680" y="163"/>
                  </a:lnTo>
                  <a:lnTo>
                    <a:pt x="1709" y="186"/>
                  </a:lnTo>
                  <a:lnTo>
                    <a:pt x="1735" y="211"/>
                  </a:lnTo>
                  <a:lnTo>
                    <a:pt x="1735" y="211"/>
                  </a:lnTo>
                  <a:lnTo>
                    <a:pt x="1754" y="232"/>
                  </a:lnTo>
                  <a:lnTo>
                    <a:pt x="1773" y="254"/>
                  </a:lnTo>
                  <a:lnTo>
                    <a:pt x="1790" y="275"/>
                  </a:lnTo>
                  <a:lnTo>
                    <a:pt x="1807" y="297"/>
                  </a:lnTo>
                  <a:lnTo>
                    <a:pt x="1822" y="321"/>
                  </a:lnTo>
                  <a:lnTo>
                    <a:pt x="1835" y="344"/>
                  </a:lnTo>
                  <a:lnTo>
                    <a:pt x="1847" y="369"/>
                  </a:lnTo>
                  <a:lnTo>
                    <a:pt x="1858" y="394"/>
                  </a:lnTo>
                  <a:lnTo>
                    <a:pt x="1868" y="419"/>
                  </a:lnTo>
                  <a:lnTo>
                    <a:pt x="1875" y="445"/>
                  </a:lnTo>
                  <a:lnTo>
                    <a:pt x="1883" y="472"/>
                  </a:lnTo>
                  <a:lnTo>
                    <a:pt x="1888" y="500"/>
                  </a:lnTo>
                  <a:lnTo>
                    <a:pt x="1893" y="528"/>
                  </a:lnTo>
                  <a:lnTo>
                    <a:pt x="1896" y="557"/>
                  </a:lnTo>
                  <a:lnTo>
                    <a:pt x="1898" y="587"/>
                  </a:lnTo>
                  <a:lnTo>
                    <a:pt x="1899" y="617"/>
                  </a:lnTo>
                  <a:lnTo>
                    <a:pt x="1899" y="624"/>
                  </a:lnTo>
                  <a:lnTo>
                    <a:pt x="1899" y="624"/>
                  </a:lnTo>
                  <a:lnTo>
                    <a:pt x="1898" y="649"/>
                  </a:lnTo>
                  <a:lnTo>
                    <a:pt x="1897" y="673"/>
                  </a:lnTo>
                  <a:lnTo>
                    <a:pt x="1895" y="697"/>
                  </a:lnTo>
                  <a:lnTo>
                    <a:pt x="1893" y="720"/>
                  </a:lnTo>
                  <a:lnTo>
                    <a:pt x="1888" y="741"/>
                  </a:lnTo>
                  <a:lnTo>
                    <a:pt x="1884" y="763"/>
                  </a:lnTo>
                  <a:lnTo>
                    <a:pt x="1880" y="784"/>
                  </a:lnTo>
                  <a:lnTo>
                    <a:pt x="1874" y="805"/>
                  </a:lnTo>
                  <a:lnTo>
                    <a:pt x="1868" y="824"/>
                  </a:lnTo>
                  <a:lnTo>
                    <a:pt x="1860" y="844"/>
                  </a:lnTo>
                  <a:lnTo>
                    <a:pt x="1853" y="862"/>
                  </a:lnTo>
                  <a:lnTo>
                    <a:pt x="1845" y="880"/>
                  </a:lnTo>
                  <a:lnTo>
                    <a:pt x="1836" y="897"/>
                  </a:lnTo>
                  <a:lnTo>
                    <a:pt x="1826" y="915"/>
                  </a:lnTo>
                  <a:lnTo>
                    <a:pt x="1817" y="931"/>
                  </a:lnTo>
                  <a:lnTo>
                    <a:pt x="1806" y="947"/>
                  </a:lnTo>
                  <a:lnTo>
                    <a:pt x="1795" y="962"/>
                  </a:lnTo>
                  <a:lnTo>
                    <a:pt x="1784" y="977"/>
                  </a:lnTo>
                  <a:lnTo>
                    <a:pt x="1759" y="1005"/>
                  </a:lnTo>
                  <a:lnTo>
                    <a:pt x="1734" y="1031"/>
                  </a:lnTo>
                  <a:lnTo>
                    <a:pt x="1705" y="1056"/>
                  </a:lnTo>
                  <a:lnTo>
                    <a:pt x="1677" y="1079"/>
                  </a:lnTo>
                  <a:lnTo>
                    <a:pt x="1648" y="1101"/>
                  </a:lnTo>
                  <a:lnTo>
                    <a:pt x="1616" y="1120"/>
                  </a:lnTo>
                  <a:lnTo>
                    <a:pt x="1584" y="1139"/>
                  </a:lnTo>
                  <a:lnTo>
                    <a:pt x="1584" y="1139"/>
                  </a:lnTo>
                  <a:lnTo>
                    <a:pt x="1636" y="1160"/>
                  </a:lnTo>
                  <a:lnTo>
                    <a:pt x="1684" y="1181"/>
                  </a:lnTo>
                  <a:lnTo>
                    <a:pt x="1707" y="1193"/>
                  </a:lnTo>
                  <a:lnTo>
                    <a:pt x="1728" y="1205"/>
                  </a:lnTo>
                  <a:lnTo>
                    <a:pt x="1750" y="1217"/>
                  </a:lnTo>
                  <a:lnTo>
                    <a:pt x="1772" y="1230"/>
                  </a:lnTo>
                  <a:lnTo>
                    <a:pt x="1792" y="1243"/>
                  </a:lnTo>
                  <a:lnTo>
                    <a:pt x="1811" y="1258"/>
                  </a:lnTo>
                  <a:lnTo>
                    <a:pt x="1830" y="1272"/>
                  </a:lnTo>
                  <a:lnTo>
                    <a:pt x="1848" y="1287"/>
                  </a:lnTo>
                  <a:lnTo>
                    <a:pt x="1866" y="1302"/>
                  </a:lnTo>
                  <a:lnTo>
                    <a:pt x="1882" y="1319"/>
                  </a:lnTo>
                  <a:lnTo>
                    <a:pt x="1897" y="1335"/>
                  </a:lnTo>
                  <a:lnTo>
                    <a:pt x="1912" y="1352"/>
                  </a:lnTo>
                  <a:lnTo>
                    <a:pt x="1927" y="1370"/>
                  </a:lnTo>
                  <a:lnTo>
                    <a:pt x="1940" y="1388"/>
                  </a:lnTo>
                  <a:lnTo>
                    <a:pt x="1952" y="1408"/>
                  </a:lnTo>
                  <a:lnTo>
                    <a:pt x="1964" y="1427"/>
                  </a:lnTo>
                  <a:lnTo>
                    <a:pt x="1975" y="1448"/>
                  </a:lnTo>
                  <a:lnTo>
                    <a:pt x="1984" y="1469"/>
                  </a:lnTo>
                  <a:lnTo>
                    <a:pt x="1993" y="1491"/>
                  </a:lnTo>
                  <a:lnTo>
                    <a:pt x="2001" y="1514"/>
                  </a:lnTo>
                  <a:lnTo>
                    <a:pt x="2008" y="1537"/>
                  </a:lnTo>
                  <a:lnTo>
                    <a:pt x="2015" y="1561"/>
                  </a:lnTo>
                  <a:lnTo>
                    <a:pt x="2019" y="1588"/>
                  </a:lnTo>
                  <a:lnTo>
                    <a:pt x="2024" y="1613"/>
                  </a:lnTo>
                  <a:lnTo>
                    <a:pt x="2028" y="1640"/>
                  </a:lnTo>
                  <a:lnTo>
                    <a:pt x="2030" y="1668"/>
                  </a:lnTo>
                  <a:lnTo>
                    <a:pt x="2031" y="1696"/>
                  </a:lnTo>
                  <a:lnTo>
                    <a:pt x="2032" y="1726"/>
                  </a:lnTo>
                  <a:lnTo>
                    <a:pt x="2032" y="1732"/>
                  </a:lnTo>
                  <a:lnTo>
                    <a:pt x="2032" y="1732"/>
                  </a:lnTo>
                  <a:lnTo>
                    <a:pt x="2031" y="1773"/>
                  </a:lnTo>
                  <a:lnTo>
                    <a:pt x="2028" y="1812"/>
                  </a:lnTo>
                  <a:lnTo>
                    <a:pt x="2023" y="1850"/>
                  </a:lnTo>
                  <a:lnTo>
                    <a:pt x="2016" y="1886"/>
                  </a:lnTo>
                  <a:lnTo>
                    <a:pt x="2006" y="1922"/>
                  </a:lnTo>
                  <a:lnTo>
                    <a:pt x="1995" y="1956"/>
                  </a:lnTo>
                  <a:lnTo>
                    <a:pt x="1983" y="1988"/>
                  </a:lnTo>
                  <a:lnTo>
                    <a:pt x="1968" y="2020"/>
                  </a:lnTo>
                  <a:lnTo>
                    <a:pt x="1952" y="2049"/>
                  </a:lnTo>
                  <a:lnTo>
                    <a:pt x="1933" y="2079"/>
                  </a:lnTo>
                  <a:lnTo>
                    <a:pt x="1914" y="2106"/>
                  </a:lnTo>
                  <a:lnTo>
                    <a:pt x="1892" y="2132"/>
                  </a:lnTo>
                  <a:lnTo>
                    <a:pt x="1868" y="2157"/>
                  </a:lnTo>
                  <a:lnTo>
                    <a:pt x="1843" y="2181"/>
                  </a:lnTo>
                  <a:lnTo>
                    <a:pt x="1815" y="2203"/>
                  </a:lnTo>
                  <a:lnTo>
                    <a:pt x="1787" y="2225"/>
                  </a:lnTo>
                  <a:lnTo>
                    <a:pt x="1757" y="2244"/>
                  </a:lnTo>
                  <a:lnTo>
                    <a:pt x="1725" y="2263"/>
                  </a:lnTo>
                  <a:lnTo>
                    <a:pt x="1692" y="2280"/>
                  </a:lnTo>
                  <a:lnTo>
                    <a:pt x="1657" y="2295"/>
                  </a:lnTo>
                  <a:lnTo>
                    <a:pt x="1622" y="2311"/>
                  </a:lnTo>
                  <a:lnTo>
                    <a:pt x="1584" y="2324"/>
                  </a:lnTo>
                  <a:lnTo>
                    <a:pt x="1545" y="2336"/>
                  </a:lnTo>
                  <a:lnTo>
                    <a:pt x="1505" y="2347"/>
                  </a:lnTo>
                  <a:lnTo>
                    <a:pt x="1463" y="2356"/>
                  </a:lnTo>
                  <a:lnTo>
                    <a:pt x="1420" y="2365"/>
                  </a:lnTo>
                  <a:lnTo>
                    <a:pt x="1376" y="2372"/>
                  </a:lnTo>
                  <a:lnTo>
                    <a:pt x="1331" y="2378"/>
                  </a:lnTo>
                  <a:lnTo>
                    <a:pt x="1284" y="2383"/>
                  </a:lnTo>
                  <a:lnTo>
                    <a:pt x="1237" y="2386"/>
                  </a:lnTo>
                  <a:lnTo>
                    <a:pt x="1188" y="2387"/>
                  </a:lnTo>
                  <a:lnTo>
                    <a:pt x="1138" y="2388"/>
                  </a:lnTo>
                  <a:lnTo>
                    <a:pt x="0" y="2388"/>
                  </a:lnTo>
                  <a:lnTo>
                    <a:pt x="0" y="0"/>
                  </a:lnTo>
                  <a:close/>
                  <a:moveTo>
                    <a:pt x="1376" y="705"/>
                  </a:moveTo>
                  <a:lnTo>
                    <a:pt x="1376" y="705"/>
                  </a:lnTo>
                  <a:lnTo>
                    <a:pt x="1376" y="691"/>
                  </a:lnTo>
                  <a:lnTo>
                    <a:pt x="1375" y="677"/>
                  </a:lnTo>
                  <a:lnTo>
                    <a:pt x="1373" y="663"/>
                  </a:lnTo>
                  <a:lnTo>
                    <a:pt x="1371" y="650"/>
                  </a:lnTo>
                  <a:lnTo>
                    <a:pt x="1368" y="637"/>
                  </a:lnTo>
                  <a:lnTo>
                    <a:pt x="1363" y="625"/>
                  </a:lnTo>
                  <a:lnTo>
                    <a:pt x="1359" y="613"/>
                  </a:lnTo>
                  <a:lnTo>
                    <a:pt x="1353" y="601"/>
                  </a:lnTo>
                  <a:lnTo>
                    <a:pt x="1348" y="590"/>
                  </a:lnTo>
                  <a:lnTo>
                    <a:pt x="1341" y="579"/>
                  </a:lnTo>
                  <a:lnTo>
                    <a:pt x="1334" y="569"/>
                  </a:lnTo>
                  <a:lnTo>
                    <a:pt x="1326" y="560"/>
                  </a:lnTo>
                  <a:lnTo>
                    <a:pt x="1317" y="550"/>
                  </a:lnTo>
                  <a:lnTo>
                    <a:pt x="1308" y="541"/>
                  </a:lnTo>
                  <a:lnTo>
                    <a:pt x="1298" y="532"/>
                  </a:lnTo>
                  <a:lnTo>
                    <a:pt x="1287" y="524"/>
                  </a:lnTo>
                  <a:lnTo>
                    <a:pt x="1276" y="516"/>
                  </a:lnTo>
                  <a:lnTo>
                    <a:pt x="1264" y="509"/>
                  </a:lnTo>
                  <a:lnTo>
                    <a:pt x="1251" y="503"/>
                  </a:lnTo>
                  <a:lnTo>
                    <a:pt x="1238" y="496"/>
                  </a:lnTo>
                  <a:lnTo>
                    <a:pt x="1225" y="491"/>
                  </a:lnTo>
                  <a:lnTo>
                    <a:pt x="1210" y="486"/>
                  </a:lnTo>
                  <a:lnTo>
                    <a:pt x="1179" y="477"/>
                  </a:lnTo>
                  <a:lnTo>
                    <a:pt x="1146" y="469"/>
                  </a:lnTo>
                  <a:lnTo>
                    <a:pt x="1110" y="464"/>
                  </a:lnTo>
                  <a:lnTo>
                    <a:pt x="1072" y="462"/>
                  </a:lnTo>
                  <a:lnTo>
                    <a:pt x="1032" y="460"/>
                  </a:lnTo>
                  <a:lnTo>
                    <a:pt x="512" y="460"/>
                  </a:lnTo>
                  <a:lnTo>
                    <a:pt x="512" y="965"/>
                  </a:lnTo>
                  <a:lnTo>
                    <a:pt x="997" y="965"/>
                  </a:lnTo>
                  <a:lnTo>
                    <a:pt x="997" y="965"/>
                  </a:lnTo>
                  <a:lnTo>
                    <a:pt x="1040" y="965"/>
                  </a:lnTo>
                  <a:lnTo>
                    <a:pt x="1080" y="961"/>
                  </a:lnTo>
                  <a:lnTo>
                    <a:pt x="1119" y="957"/>
                  </a:lnTo>
                  <a:lnTo>
                    <a:pt x="1155" y="951"/>
                  </a:lnTo>
                  <a:lnTo>
                    <a:pt x="1188" y="942"/>
                  </a:lnTo>
                  <a:lnTo>
                    <a:pt x="1204" y="937"/>
                  </a:lnTo>
                  <a:lnTo>
                    <a:pt x="1219" y="932"/>
                  </a:lnTo>
                  <a:lnTo>
                    <a:pt x="1234" y="927"/>
                  </a:lnTo>
                  <a:lnTo>
                    <a:pt x="1248" y="920"/>
                  </a:lnTo>
                  <a:lnTo>
                    <a:pt x="1262" y="912"/>
                  </a:lnTo>
                  <a:lnTo>
                    <a:pt x="1274" y="906"/>
                  </a:lnTo>
                  <a:lnTo>
                    <a:pt x="1286" y="897"/>
                  </a:lnTo>
                  <a:lnTo>
                    <a:pt x="1297" y="888"/>
                  </a:lnTo>
                  <a:lnTo>
                    <a:pt x="1308" y="880"/>
                  </a:lnTo>
                  <a:lnTo>
                    <a:pt x="1317" y="870"/>
                  </a:lnTo>
                  <a:lnTo>
                    <a:pt x="1327" y="860"/>
                  </a:lnTo>
                  <a:lnTo>
                    <a:pt x="1335" y="849"/>
                  </a:lnTo>
                  <a:lnTo>
                    <a:pt x="1343" y="838"/>
                  </a:lnTo>
                  <a:lnTo>
                    <a:pt x="1350" y="826"/>
                  </a:lnTo>
                  <a:lnTo>
                    <a:pt x="1356" y="814"/>
                  </a:lnTo>
                  <a:lnTo>
                    <a:pt x="1361" y="801"/>
                  </a:lnTo>
                  <a:lnTo>
                    <a:pt x="1365" y="788"/>
                  </a:lnTo>
                  <a:lnTo>
                    <a:pt x="1370" y="774"/>
                  </a:lnTo>
                  <a:lnTo>
                    <a:pt x="1373" y="760"/>
                  </a:lnTo>
                  <a:lnTo>
                    <a:pt x="1375" y="745"/>
                  </a:lnTo>
                  <a:lnTo>
                    <a:pt x="1376" y="728"/>
                  </a:lnTo>
                  <a:lnTo>
                    <a:pt x="1376" y="712"/>
                  </a:lnTo>
                  <a:lnTo>
                    <a:pt x="1376" y="705"/>
                  </a:lnTo>
                  <a:close/>
                  <a:moveTo>
                    <a:pt x="1120" y="1401"/>
                  </a:moveTo>
                  <a:lnTo>
                    <a:pt x="512" y="1401"/>
                  </a:lnTo>
                  <a:lnTo>
                    <a:pt x="512" y="1927"/>
                  </a:lnTo>
                  <a:lnTo>
                    <a:pt x="1138" y="1927"/>
                  </a:lnTo>
                  <a:lnTo>
                    <a:pt x="1138" y="1927"/>
                  </a:lnTo>
                  <a:lnTo>
                    <a:pt x="1180" y="1926"/>
                  </a:lnTo>
                  <a:lnTo>
                    <a:pt x="1220" y="1923"/>
                  </a:lnTo>
                  <a:lnTo>
                    <a:pt x="1258" y="1919"/>
                  </a:lnTo>
                  <a:lnTo>
                    <a:pt x="1294" y="1912"/>
                  </a:lnTo>
                  <a:lnTo>
                    <a:pt x="1326" y="1903"/>
                  </a:lnTo>
                  <a:lnTo>
                    <a:pt x="1343" y="1898"/>
                  </a:lnTo>
                  <a:lnTo>
                    <a:pt x="1358" y="1892"/>
                  </a:lnTo>
                  <a:lnTo>
                    <a:pt x="1372" y="1886"/>
                  </a:lnTo>
                  <a:lnTo>
                    <a:pt x="1385" y="1879"/>
                  </a:lnTo>
                  <a:lnTo>
                    <a:pt x="1398" y="1872"/>
                  </a:lnTo>
                  <a:lnTo>
                    <a:pt x="1410" y="1864"/>
                  </a:lnTo>
                  <a:lnTo>
                    <a:pt x="1422" y="1855"/>
                  </a:lnTo>
                  <a:lnTo>
                    <a:pt x="1433" y="1847"/>
                  </a:lnTo>
                  <a:lnTo>
                    <a:pt x="1444" y="1838"/>
                  </a:lnTo>
                  <a:lnTo>
                    <a:pt x="1453" y="1828"/>
                  </a:lnTo>
                  <a:lnTo>
                    <a:pt x="1462" y="1817"/>
                  </a:lnTo>
                  <a:lnTo>
                    <a:pt x="1470" y="1806"/>
                  </a:lnTo>
                  <a:lnTo>
                    <a:pt x="1478" y="1796"/>
                  </a:lnTo>
                  <a:lnTo>
                    <a:pt x="1484" y="1784"/>
                  </a:lnTo>
                  <a:lnTo>
                    <a:pt x="1490" y="1771"/>
                  </a:lnTo>
                  <a:lnTo>
                    <a:pt x="1495" y="1757"/>
                  </a:lnTo>
                  <a:lnTo>
                    <a:pt x="1499" y="1744"/>
                  </a:lnTo>
                  <a:lnTo>
                    <a:pt x="1503" y="1730"/>
                  </a:lnTo>
                  <a:lnTo>
                    <a:pt x="1506" y="1715"/>
                  </a:lnTo>
                  <a:lnTo>
                    <a:pt x="1508" y="1700"/>
                  </a:lnTo>
                  <a:lnTo>
                    <a:pt x="1509" y="1685"/>
                  </a:lnTo>
                  <a:lnTo>
                    <a:pt x="1509" y="1668"/>
                  </a:lnTo>
                  <a:lnTo>
                    <a:pt x="1509" y="1662"/>
                  </a:lnTo>
                  <a:lnTo>
                    <a:pt x="1509" y="1662"/>
                  </a:lnTo>
                  <a:lnTo>
                    <a:pt x="1509" y="1646"/>
                  </a:lnTo>
                  <a:lnTo>
                    <a:pt x="1508" y="1632"/>
                  </a:lnTo>
                  <a:lnTo>
                    <a:pt x="1506" y="1618"/>
                  </a:lnTo>
                  <a:lnTo>
                    <a:pt x="1504" y="1604"/>
                  </a:lnTo>
                  <a:lnTo>
                    <a:pt x="1501" y="1591"/>
                  </a:lnTo>
                  <a:lnTo>
                    <a:pt x="1497" y="1578"/>
                  </a:lnTo>
                  <a:lnTo>
                    <a:pt x="1492" y="1565"/>
                  </a:lnTo>
                  <a:lnTo>
                    <a:pt x="1486" y="1553"/>
                  </a:lnTo>
                  <a:lnTo>
                    <a:pt x="1481" y="1542"/>
                  </a:lnTo>
                  <a:lnTo>
                    <a:pt x="1473" y="1530"/>
                  </a:lnTo>
                  <a:lnTo>
                    <a:pt x="1466" y="1519"/>
                  </a:lnTo>
                  <a:lnTo>
                    <a:pt x="1458" y="1509"/>
                  </a:lnTo>
                  <a:lnTo>
                    <a:pt x="1448" y="1498"/>
                  </a:lnTo>
                  <a:lnTo>
                    <a:pt x="1438" y="1490"/>
                  </a:lnTo>
                  <a:lnTo>
                    <a:pt x="1428" y="1480"/>
                  </a:lnTo>
                  <a:lnTo>
                    <a:pt x="1417" y="1471"/>
                  </a:lnTo>
                  <a:lnTo>
                    <a:pt x="1404" y="1463"/>
                  </a:lnTo>
                  <a:lnTo>
                    <a:pt x="1390" y="1456"/>
                  </a:lnTo>
                  <a:lnTo>
                    <a:pt x="1376" y="1448"/>
                  </a:lnTo>
                  <a:lnTo>
                    <a:pt x="1362" y="1442"/>
                  </a:lnTo>
                  <a:lnTo>
                    <a:pt x="1347" y="1435"/>
                  </a:lnTo>
                  <a:lnTo>
                    <a:pt x="1331" y="1430"/>
                  </a:lnTo>
                  <a:lnTo>
                    <a:pt x="1313" y="1424"/>
                  </a:lnTo>
                  <a:lnTo>
                    <a:pt x="1295" y="1420"/>
                  </a:lnTo>
                  <a:lnTo>
                    <a:pt x="1276" y="1416"/>
                  </a:lnTo>
                  <a:lnTo>
                    <a:pt x="1256" y="1412"/>
                  </a:lnTo>
                  <a:lnTo>
                    <a:pt x="1236" y="1409"/>
                  </a:lnTo>
                  <a:lnTo>
                    <a:pt x="1215" y="1407"/>
                  </a:lnTo>
                  <a:lnTo>
                    <a:pt x="1169" y="1404"/>
                  </a:lnTo>
                  <a:lnTo>
                    <a:pt x="1120" y="1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6" name="Freeform 37"/>
            <p:cNvSpPr>
              <a:spLocks noEditPoints="1"/>
            </p:cNvSpPr>
            <p:nvPr userDrawn="1"/>
          </p:nvSpPr>
          <p:spPr bwMode="auto">
            <a:xfrm>
              <a:off x="569" y="1233"/>
              <a:ext cx="481" cy="631"/>
            </a:xfrm>
            <a:custGeom>
              <a:avLst/>
              <a:gdLst>
                <a:gd name="T0" fmla="*/ 520 w 1924"/>
                <a:gd name="T1" fmla="*/ 0 h 2525"/>
                <a:gd name="T2" fmla="*/ 596 w 1924"/>
                <a:gd name="T3" fmla="*/ 834 h 2525"/>
                <a:gd name="T4" fmla="*/ 751 w 1924"/>
                <a:gd name="T5" fmla="*/ 713 h 2525"/>
                <a:gd name="T6" fmla="*/ 844 w 1924"/>
                <a:gd name="T7" fmla="*/ 669 h 2525"/>
                <a:gd name="T8" fmla="*/ 948 w 1924"/>
                <a:gd name="T9" fmla="*/ 641 h 2525"/>
                <a:gd name="T10" fmla="*/ 1065 w 1924"/>
                <a:gd name="T11" fmla="*/ 628 h 2525"/>
                <a:gd name="T12" fmla="*/ 1209 w 1924"/>
                <a:gd name="T13" fmla="*/ 636 h 2525"/>
                <a:gd name="T14" fmla="*/ 1401 w 1924"/>
                <a:gd name="T15" fmla="*/ 690 h 2525"/>
                <a:gd name="T16" fmla="*/ 1574 w 1924"/>
                <a:gd name="T17" fmla="*/ 790 h 2525"/>
                <a:gd name="T18" fmla="*/ 1722 w 1924"/>
                <a:gd name="T19" fmla="*/ 935 h 2525"/>
                <a:gd name="T20" fmla="*/ 1835 w 1924"/>
                <a:gd name="T21" fmla="*/ 1124 h 2525"/>
                <a:gd name="T22" fmla="*/ 1905 w 1924"/>
                <a:gd name="T23" fmla="*/ 1357 h 2525"/>
                <a:gd name="T24" fmla="*/ 1924 w 1924"/>
                <a:gd name="T25" fmla="*/ 1580 h 2525"/>
                <a:gd name="T26" fmla="*/ 1905 w 1924"/>
                <a:gd name="T27" fmla="*/ 1796 h 2525"/>
                <a:gd name="T28" fmla="*/ 1837 w 1924"/>
                <a:gd name="T29" fmla="*/ 2028 h 2525"/>
                <a:gd name="T30" fmla="*/ 1724 w 1924"/>
                <a:gd name="T31" fmla="*/ 2218 h 2525"/>
                <a:gd name="T32" fmla="*/ 1577 w 1924"/>
                <a:gd name="T33" fmla="*/ 2364 h 2525"/>
                <a:gd name="T34" fmla="*/ 1403 w 1924"/>
                <a:gd name="T35" fmla="*/ 2464 h 2525"/>
                <a:gd name="T36" fmla="*/ 1211 w 1924"/>
                <a:gd name="T37" fmla="*/ 2516 h 2525"/>
                <a:gd name="T38" fmla="*/ 1065 w 1924"/>
                <a:gd name="T39" fmla="*/ 2525 h 2525"/>
                <a:gd name="T40" fmla="*/ 945 w 1924"/>
                <a:gd name="T41" fmla="*/ 2513 h 2525"/>
                <a:gd name="T42" fmla="*/ 841 w 1924"/>
                <a:gd name="T43" fmla="*/ 2484 h 2525"/>
                <a:gd name="T44" fmla="*/ 681 w 1924"/>
                <a:gd name="T45" fmla="*/ 2403 h 2525"/>
                <a:gd name="T46" fmla="*/ 544 w 1924"/>
                <a:gd name="T47" fmla="*/ 2280 h 2525"/>
                <a:gd name="T48" fmla="*/ 1404 w 1924"/>
                <a:gd name="T49" fmla="*/ 1545 h 2525"/>
                <a:gd name="T50" fmla="*/ 1384 w 1924"/>
                <a:gd name="T51" fmla="*/ 1414 h 2525"/>
                <a:gd name="T52" fmla="*/ 1339 w 1924"/>
                <a:gd name="T53" fmla="*/ 1301 h 2525"/>
                <a:gd name="T54" fmla="*/ 1272 w 1924"/>
                <a:gd name="T55" fmla="*/ 1207 h 2525"/>
                <a:gd name="T56" fmla="*/ 1187 w 1924"/>
                <a:gd name="T57" fmla="*/ 1135 h 2525"/>
                <a:gd name="T58" fmla="*/ 1088 w 1924"/>
                <a:gd name="T59" fmla="*/ 1088 h 2525"/>
                <a:gd name="T60" fmla="*/ 980 w 1924"/>
                <a:gd name="T61" fmla="*/ 1069 h 2525"/>
                <a:gd name="T62" fmla="*/ 890 w 1924"/>
                <a:gd name="T63" fmla="*/ 1073 h 2525"/>
                <a:gd name="T64" fmla="*/ 785 w 1924"/>
                <a:gd name="T65" fmla="*/ 1105 h 2525"/>
                <a:gd name="T66" fmla="*/ 692 w 1924"/>
                <a:gd name="T67" fmla="*/ 1161 h 2525"/>
                <a:gd name="T68" fmla="*/ 615 w 1924"/>
                <a:gd name="T69" fmla="*/ 1242 h 2525"/>
                <a:gd name="T70" fmla="*/ 557 w 1924"/>
                <a:gd name="T71" fmla="*/ 1343 h 2525"/>
                <a:gd name="T72" fmla="*/ 522 w 1924"/>
                <a:gd name="T73" fmla="*/ 1464 h 2525"/>
                <a:gd name="T74" fmla="*/ 514 w 1924"/>
                <a:gd name="T75" fmla="*/ 1580 h 2525"/>
                <a:gd name="T76" fmla="*/ 522 w 1924"/>
                <a:gd name="T77" fmla="*/ 1688 h 2525"/>
                <a:gd name="T78" fmla="*/ 557 w 1924"/>
                <a:gd name="T79" fmla="*/ 1809 h 2525"/>
                <a:gd name="T80" fmla="*/ 615 w 1924"/>
                <a:gd name="T81" fmla="*/ 1912 h 2525"/>
                <a:gd name="T82" fmla="*/ 692 w 1924"/>
                <a:gd name="T83" fmla="*/ 1992 h 2525"/>
                <a:gd name="T84" fmla="*/ 785 w 1924"/>
                <a:gd name="T85" fmla="*/ 2049 h 2525"/>
                <a:gd name="T86" fmla="*/ 890 w 1924"/>
                <a:gd name="T87" fmla="*/ 2079 h 2525"/>
                <a:gd name="T88" fmla="*/ 980 w 1924"/>
                <a:gd name="T89" fmla="*/ 2085 h 2525"/>
                <a:gd name="T90" fmla="*/ 1088 w 1924"/>
                <a:gd name="T91" fmla="*/ 2065 h 2525"/>
                <a:gd name="T92" fmla="*/ 1187 w 1924"/>
                <a:gd name="T93" fmla="*/ 2018 h 2525"/>
                <a:gd name="T94" fmla="*/ 1272 w 1924"/>
                <a:gd name="T95" fmla="*/ 1948 h 2525"/>
                <a:gd name="T96" fmla="*/ 1339 w 1924"/>
                <a:gd name="T97" fmla="*/ 1854 h 2525"/>
                <a:gd name="T98" fmla="*/ 1384 w 1924"/>
                <a:gd name="T99" fmla="*/ 1741 h 2525"/>
                <a:gd name="T100" fmla="*/ 1404 w 1924"/>
                <a:gd name="T101" fmla="*/ 1609 h 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4" h="2525">
                  <a:moveTo>
                    <a:pt x="520" y="2253"/>
                  </a:moveTo>
                  <a:lnTo>
                    <a:pt x="520" y="2491"/>
                  </a:lnTo>
                  <a:lnTo>
                    <a:pt x="0" y="2491"/>
                  </a:lnTo>
                  <a:lnTo>
                    <a:pt x="0" y="0"/>
                  </a:lnTo>
                  <a:lnTo>
                    <a:pt x="520" y="0"/>
                  </a:lnTo>
                  <a:lnTo>
                    <a:pt x="520" y="925"/>
                  </a:lnTo>
                  <a:lnTo>
                    <a:pt x="520" y="925"/>
                  </a:lnTo>
                  <a:lnTo>
                    <a:pt x="544" y="893"/>
                  </a:lnTo>
                  <a:lnTo>
                    <a:pt x="569" y="863"/>
                  </a:lnTo>
                  <a:lnTo>
                    <a:pt x="596" y="834"/>
                  </a:lnTo>
                  <a:lnTo>
                    <a:pt x="625" y="806"/>
                  </a:lnTo>
                  <a:lnTo>
                    <a:pt x="654" y="780"/>
                  </a:lnTo>
                  <a:lnTo>
                    <a:pt x="685" y="756"/>
                  </a:lnTo>
                  <a:lnTo>
                    <a:pt x="717" y="733"/>
                  </a:lnTo>
                  <a:lnTo>
                    <a:pt x="751" y="713"/>
                  </a:lnTo>
                  <a:lnTo>
                    <a:pt x="769" y="703"/>
                  </a:lnTo>
                  <a:lnTo>
                    <a:pt x="787" y="693"/>
                  </a:lnTo>
                  <a:lnTo>
                    <a:pt x="806" y="685"/>
                  </a:lnTo>
                  <a:lnTo>
                    <a:pt x="824" y="677"/>
                  </a:lnTo>
                  <a:lnTo>
                    <a:pt x="844" y="669"/>
                  </a:lnTo>
                  <a:lnTo>
                    <a:pt x="863" y="663"/>
                  </a:lnTo>
                  <a:lnTo>
                    <a:pt x="884" y="656"/>
                  </a:lnTo>
                  <a:lnTo>
                    <a:pt x="905" y="651"/>
                  </a:lnTo>
                  <a:lnTo>
                    <a:pt x="927" y="645"/>
                  </a:lnTo>
                  <a:lnTo>
                    <a:pt x="948" y="641"/>
                  </a:lnTo>
                  <a:lnTo>
                    <a:pt x="970" y="636"/>
                  </a:lnTo>
                  <a:lnTo>
                    <a:pt x="993" y="633"/>
                  </a:lnTo>
                  <a:lnTo>
                    <a:pt x="1017" y="631"/>
                  </a:lnTo>
                  <a:lnTo>
                    <a:pt x="1041" y="629"/>
                  </a:lnTo>
                  <a:lnTo>
                    <a:pt x="1065" y="628"/>
                  </a:lnTo>
                  <a:lnTo>
                    <a:pt x="1090" y="628"/>
                  </a:lnTo>
                  <a:lnTo>
                    <a:pt x="1090" y="628"/>
                  </a:lnTo>
                  <a:lnTo>
                    <a:pt x="1130" y="629"/>
                  </a:lnTo>
                  <a:lnTo>
                    <a:pt x="1170" y="632"/>
                  </a:lnTo>
                  <a:lnTo>
                    <a:pt x="1209" y="636"/>
                  </a:lnTo>
                  <a:lnTo>
                    <a:pt x="1248" y="643"/>
                  </a:lnTo>
                  <a:lnTo>
                    <a:pt x="1287" y="652"/>
                  </a:lnTo>
                  <a:lnTo>
                    <a:pt x="1325" y="663"/>
                  </a:lnTo>
                  <a:lnTo>
                    <a:pt x="1364" y="676"/>
                  </a:lnTo>
                  <a:lnTo>
                    <a:pt x="1401" y="690"/>
                  </a:lnTo>
                  <a:lnTo>
                    <a:pt x="1437" y="706"/>
                  </a:lnTo>
                  <a:lnTo>
                    <a:pt x="1473" y="724"/>
                  </a:lnTo>
                  <a:lnTo>
                    <a:pt x="1507" y="744"/>
                  </a:lnTo>
                  <a:lnTo>
                    <a:pt x="1541" y="766"/>
                  </a:lnTo>
                  <a:lnTo>
                    <a:pt x="1574" y="790"/>
                  </a:lnTo>
                  <a:lnTo>
                    <a:pt x="1607" y="815"/>
                  </a:lnTo>
                  <a:lnTo>
                    <a:pt x="1637" y="842"/>
                  </a:lnTo>
                  <a:lnTo>
                    <a:pt x="1667" y="872"/>
                  </a:lnTo>
                  <a:lnTo>
                    <a:pt x="1695" y="902"/>
                  </a:lnTo>
                  <a:lnTo>
                    <a:pt x="1722" y="935"/>
                  </a:lnTo>
                  <a:lnTo>
                    <a:pt x="1748" y="970"/>
                  </a:lnTo>
                  <a:lnTo>
                    <a:pt x="1772" y="1006"/>
                  </a:lnTo>
                  <a:lnTo>
                    <a:pt x="1795" y="1044"/>
                  </a:lnTo>
                  <a:lnTo>
                    <a:pt x="1816" y="1083"/>
                  </a:lnTo>
                  <a:lnTo>
                    <a:pt x="1835" y="1124"/>
                  </a:lnTo>
                  <a:lnTo>
                    <a:pt x="1853" y="1168"/>
                  </a:lnTo>
                  <a:lnTo>
                    <a:pt x="1869" y="1213"/>
                  </a:lnTo>
                  <a:lnTo>
                    <a:pt x="1883" y="1259"/>
                  </a:lnTo>
                  <a:lnTo>
                    <a:pt x="1895" y="1307"/>
                  </a:lnTo>
                  <a:lnTo>
                    <a:pt x="1905" y="1357"/>
                  </a:lnTo>
                  <a:lnTo>
                    <a:pt x="1913" y="1409"/>
                  </a:lnTo>
                  <a:lnTo>
                    <a:pt x="1918" y="1462"/>
                  </a:lnTo>
                  <a:lnTo>
                    <a:pt x="1923" y="1516"/>
                  </a:lnTo>
                  <a:lnTo>
                    <a:pt x="1924" y="1573"/>
                  </a:lnTo>
                  <a:lnTo>
                    <a:pt x="1924" y="1580"/>
                  </a:lnTo>
                  <a:lnTo>
                    <a:pt x="1924" y="1580"/>
                  </a:lnTo>
                  <a:lnTo>
                    <a:pt x="1923" y="1636"/>
                  </a:lnTo>
                  <a:lnTo>
                    <a:pt x="1919" y="1692"/>
                  </a:lnTo>
                  <a:lnTo>
                    <a:pt x="1913" y="1744"/>
                  </a:lnTo>
                  <a:lnTo>
                    <a:pt x="1905" y="1796"/>
                  </a:lnTo>
                  <a:lnTo>
                    <a:pt x="1895" y="1846"/>
                  </a:lnTo>
                  <a:lnTo>
                    <a:pt x="1883" y="1894"/>
                  </a:lnTo>
                  <a:lnTo>
                    <a:pt x="1870" y="1941"/>
                  </a:lnTo>
                  <a:lnTo>
                    <a:pt x="1854" y="1986"/>
                  </a:lnTo>
                  <a:lnTo>
                    <a:pt x="1837" y="2028"/>
                  </a:lnTo>
                  <a:lnTo>
                    <a:pt x="1818" y="2070"/>
                  </a:lnTo>
                  <a:lnTo>
                    <a:pt x="1796" y="2110"/>
                  </a:lnTo>
                  <a:lnTo>
                    <a:pt x="1774" y="2148"/>
                  </a:lnTo>
                  <a:lnTo>
                    <a:pt x="1750" y="2184"/>
                  </a:lnTo>
                  <a:lnTo>
                    <a:pt x="1724" y="2218"/>
                  </a:lnTo>
                  <a:lnTo>
                    <a:pt x="1698" y="2250"/>
                  </a:lnTo>
                  <a:lnTo>
                    <a:pt x="1670" y="2282"/>
                  </a:lnTo>
                  <a:lnTo>
                    <a:pt x="1640" y="2310"/>
                  </a:lnTo>
                  <a:lnTo>
                    <a:pt x="1609" y="2339"/>
                  </a:lnTo>
                  <a:lnTo>
                    <a:pt x="1577" y="2364"/>
                  </a:lnTo>
                  <a:lnTo>
                    <a:pt x="1544" y="2388"/>
                  </a:lnTo>
                  <a:lnTo>
                    <a:pt x="1511" y="2409"/>
                  </a:lnTo>
                  <a:lnTo>
                    <a:pt x="1476" y="2429"/>
                  </a:lnTo>
                  <a:lnTo>
                    <a:pt x="1440" y="2447"/>
                  </a:lnTo>
                  <a:lnTo>
                    <a:pt x="1403" y="2464"/>
                  </a:lnTo>
                  <a:lnTo>
                    <a:pt x="1366" y="2478"/>
                  </a:lnTo>
                  <a:lnTo>
                    <a:pt x="1328" y="2490"/>
                  </a:lnTo>
                  <a:lnTo>
                    <a:pt x="1289" y="2501"/>
                  </a:lnTo>
                  <a:lnTo>
                    <a:pt x="1250" y="2510"/>
                  </a:lnTo>
                  <a:lnTo>
                    <a:pt x="1211" y="2516"/>
                  </a:lnTo>
                  <a:lnTo>
                    <a:pt x="1171" y="2521"/>
                  </a:lnTo>
                  <a:lnTo>
                    <a:pt x="1130" y="2525"/>
                  </a:lnTo>
                  <a:lnTo>
                    <a:pt x="1090" y="2525"/>
                  </a:lnTo>
                  <a:lnTo>
                    <a:pt x="1090" y="2525"/>
                  </a:lnTo>
                  <a:lnTo>
                    <a:pt x="1065" y="2525"/>
                  </a:lnTo>
                  <a:lnTo>
                    <a:pt x="1040" y="2524"/>
                  </a:lnTo>
                  <a:lnTo>
                    <a:pt x="1015" y="2521"/>
                  </a:lnTo>
                  <a:lnTo>
                    <a:pt x="991" y="2519"/>
                  </a:lnTo>
                  <a:lnTo>
                    <a:pt x="968" y="2516"/>
                  </a:lnTo>
                  <a:lnTo>
                    <a:pt x="945" y="2513"/>
                  </a:lnTo>
                  <a:lnTo>
                    <a:pt x="923" y="2508"/>
                  </a:lnTo>
                  <a:lnTo>
                    <a:pt x="902" y="2503"/>
                  </a:lnTo>
                  <a:lnTo>
                    <a:pt x="881" y="2498"/>
                  </a:lnTo>
                  <a:lnTo>
                    <a:pt x="860" y="2491"/>
                  </a:lnTo>
                  <a:lnTo>
                    <a:pt x="841" y="2484"/>
                  </a:lnTo>
                  <a:lnTo>
                    <a:pt x="821" y="2478"/>
                  </a:lnTo>
                  <a:lnTo>
                    <a:pt x="783" y="2462"/>
                  </a:lnTo>
                  <a:lnTo>
                    <a:pt x="748" y="2444"/>
                  </a:lnTo>
                  <a:lnTo>
                    <a:pt x="713" y="2425"/>
                  </a:lnTo>
                  <a:lnTo>
                    <a:pt x="681" y="2403"/>
                  </a:lnTo>
                  <a:lnTo>
                    <a:pt x="651" y="2381"/>
                  </a:lnTo>
                  <a:lnTo>
                    <a:pt x="621" y="2357"/>
                  </a:lnTo>
                  <a:lnTo>
                    <a:pt x="594" y="2332"/>
                  </a:lnTo>
                  <a:lnTo>
                    <a:pt x="568" y="2306"/>
                  </a:lnTo>
                  <a:lnTo>
                    <a:pt x="544" y="2280"/>
                  </a:lnTo>
                  <a:lnTo>
                    <a:pt x="520" y="2253"/>
                  </a:lnTo>
                  <a:close/>
                  <a:moveTo>
                    <a:pt x="1404" y="1580"/>
                  </a:moveTo>
                  <a:lnTo>
                    <a:pt x="1404" y="1573"/>
                  </a:lnTo>
                  <a:lnTo>
                    <a:pt x="1404" y="1573"/>
                  </a:lnTo>
                  <a:lnTo>
                    <a:pt x="1404" y="1545"/>
                  </a:lnTo>
                  <a:lnTo>
                    <a:pt x="1402" y="1517"/>
                  </a:lnTo>
                  <a:lnTo>
                    <a:pt x="1400" y="1490"/>
                  </a:lnTo>
                  <a:lnTo>
                    <a:pt x="1395" y="1464"/>
                  </a:lnTo>
                  <a:lnTo>
                    <a:pt x="1390" y="1439"/>
                  </a:lnTo>
                  <a:lnTo>
                    <a:pt x="1384" y="1414"/>
                  </a:lnTo>
                  <a:lnTo>
                    <a:pt x="1377" y="1390"/>
                  </a:lnTo>
                  <a:lnTo>
                    <a:pt x="1369" y="1366"/>
                  </a:lnTo>
                  <a:lnTo>
                    <a:pt x="1359" y="1343"/>
                  </a:lnTo>
                  <a:lnTo>
                    <a:pt x="1349" y="1321"/>
                  </a:lnTo>
                  <a:lnTo>
                    <a:pt x="1339" y="1301"/>
                  </a:lnTo>
                  <a:lnTo>
                    <a:pt x="1327" y="1280"/>
                  </a:lnTo>
                  <a:lnTo>
                    <a:pt x="1315" y="1260"/>
                  </a:lnTo>
                  <a:lnTo>
                    <a:pt x="1300" y="1242"/>
                  </a:lnTo>
                  <a:lnTo>
                    <a:pt x="1286" y="1223"/>
                  </a:lnTo>
                  <a:lnTo>
                    <a:pt x="1272" y="1207"/>
                  </a:lnTo>
                  <a:lnTo>
                    <a:pt x="1256" y="1191"/>
                  </a:lnTo>
                  <a:lnTo>
                    <a:pt x="1239" y="1175"/>
                  </a:lnTo>
                  <a:lnTo>
                    <a:pt x="1223" y="1161"/>
                  </a:lnTo>
                  <a:lnTo>
                    <a:pt x="1206" y="1148"/>
                  </a:lnTo>
                  <a:lnTo>
                    <a:pt x="1187" y="1135"/>
                  </a:lnTo>
                  <a:lnTo>
                    <a:pt x="1169" y="1124"/>
                  </a:lnTo>
                  <a:lnTo>
                    <a:pt x="1149" y="1113"/>
                  </a:lnTo>
                  <a:lnTo>
                    <a:pt x="1129" y="1105"/>
                  </a:lnTo>
                  <a:lnTo>
                    <a:pt x="1109" y="1096"/>
                  </a:lnTo>
                  <a:lnTo>
                    <a:pt x="1088" y="1088"/>
                  </a:lnTo>
                  <a:lnTo>
                    <a:pt x="1067" y="1083"/>
                  </a:lnTo>
                  <a:lnTo>
                    <a:pt x="1045" y="1077"/>
                  </a:lnTo>
                  <a:lnTo>
                    <a:pt x="1024" y="1073"/>
                  </a:lnTo>
                  <a:lnTo>
                    <a:pt x="1002" y="1071"/>
                  </a:lnTo>
                  <a:lnTo>
                    <a:pt x="980" y="1069"/>
                  </a:lnTo>
                  <a:lnTo>
                    <a:pt x="957" y="1068"/>
                  </a:lnTo>
                  <a:lnTo>
                    <a:pt x="957" y="1068"/>
                  </a:lnTo>
                  <a:lnTo>
                    <a:pt x="934" y="1069"/>
                  </a:lnTo>
                  <a:lnTo>
                    <a:pt x="912" y="1071"/>
                  </a:lnTo>
                  <a:lnTo>
                    <a:pt x="890" y="1073"/>
                  </a:lnTo>
                  <a:lnTo>
                    <a:pt x="869" y="1077"/>
                  </a:lnTo>
                  <a:lnTo>
                    <a:pt x="847" y="1083"/>
                  </a:lnTo>
                  <a:lnTo>
                    <a:pt x="826" y="1088"/>
                  </a:lnTo>
                  <a:lnTo>
                    <a:pt x="806" y="1096"/>
                  </a:lnTo>
                  <a:lnTo>
                    <a:pt x="785" y="1105"/>
                  </a:lnTo>
                  <a:lnTo>
                    <a:pt x="765" y="1113"/>
                  </a:lnTo>
                  <a:lnTo>
                    <a:pt x="747" y="1124"/>
                  </a:lnTo>
                  <a:lnTo>
                    <a:pt x="728" y="1135"/>
                  </a:lnTo>
                  <a:lnTo>
                    <a:pt x="710" y="1148"/>
                  </a:lnTo>
                  <a:lnTo>
                    <a:pt x="692" y="1161"/>
                  </a:lnTo>
                  <a:lnTo>
                    <a:pt x="676" y="1175"/>
                  </a:lnTo>
                  <a:lnTo>
                    <a:pt x="660" y="1191"/>
                  </a:lnTo>
                  <a:lnTo>
                    <a:pt x="644" y="1207"/>
                  </a:lnTo>
                  <a:lnTo>
                    <a:pt x="629" y="1223"/>
                  </a:lnTo>
                  <a:lnTo>
                    <a:pt x="615" y="1242"/>
                  </a:lnTo>
                  <a:lnTo>
                    <a:pt x="602" y="1260"/>
                  </a:lnTo>
                  <a:lnTo>
                    <a:pt x="590" y="1280"/>
                  </a:lnTo>
                  <a:lnTo>
                    <a:pt x="578" y="1301"/>
                  </a:lnTo>
                  <a:lnTo>
                    <a:pt x="567" y="1321"/>
                  </a:lnTo>
                  <a:lnTo>
                    <a:pt x="557" y="1343"/>
                  </a:lnTo>
                  <a:lnTo>
                    <a:pt x="548" y="1366"/>
                  </a:lnTo>
                  <a:lnTo>
                    <a:pt x="541" y="1390"/>
                  </a:lnTo>
                  <a:lnTo>
                    <a:pt x="533" y="1414"/>
                  </a:lnTo>
                  <a:lnTo>
                    <a:pt x="528" y="1439"/>
                  </a:lnTo>
                  <a:lnTo>
                    <a:pt x="522" y="1464"/>
                  </a:lnTo>
                  <a:lnTo>
                    <a:pt x="518" y="1490"/>
                  </a:lnTo>
                  <a:lnTo>
                    <a:pt x="516" y="1517"/>
                  </a:lnTo>
                  <a:lnTo>
                    <a:pt x="514" y="1545"/>
                  </a:lnTo>
                  <a:lnTo>
                    <a:pt x="514" y="1573"/>
                  </a:lnTo>
                  <a:lnTo>
                    <a:pt x="514" y="1580"/>
                  </a:lnTo>
                  <a:lnTo>
                    <a:pt x="514" y="1580"/>
                  </a:lnTo>
                  <a:lnTo>
                    <a:pt x="514" y="1608"/>
                  </a:lnTo>
                  <a:lnTo>
                    <a:pt x="516" y="1636"/>
                  </a:lnTo>
                  <a:lnTo>
                    <a:pt x="518" y="1662"/>
                  </a:lnTo>
                  <a:lnTo>
                    <a:pt x="522" y="1688"/>
                  </a:lnTo>
                  <a:lnTo>
                    <a:pt x="528" y="1715"/>
                  </a:lnTo>
                  <a:lnTo>
                    <a:pt x="533" y="1740"/>
                  </a:lnTo>
                  <a:lnTo>
                    <a:pt x="541" y="1764"/>
                  </a:lnTo>
                  <a:lnTo>
                    <a:pt x="548" y="1788"/>
                  </a:lnTo>
                  <a:lnTo>
                    <a:pt x="557" y="1809"/>
                  </a:lnTo>
                  <a:lnTo>
                    <a:pt x="567" y="1832"/>
                  </a:lnTo>
                  <a:lnTo>
                    <a:pt x="578" y="1853"/>
                  </a:lnTo>
                  <a:lnTo>
                    <a:pt x="590" y="1874"/>
                  </a:lnTo>
                  <a:lnTo>
                    <a:pt x="602" y="1893"/>
                  </a:lnTo>
                  <a:lnTo>
                    <a:pt x="615" y="1912"/>
                  </a:lnTo>
                  <a:lnTo>
                    <a:pt x="629" y="1929"/>
                  </a:lnTo>
                  <a:lnTo>
                    <a:pt x="644" y="1946"/>
                  </a:lnTo>
                  <a:lnTo>
                    <a:pt x="660" y="1963"/>
                  </a:lnTo>
                  <a:lnTo>
                    <a:pt x="676" y="1978"/>
                  </a:lnTo>
                  <a:lnTo>
                    <a:pt x="692" y="1992"/>
                  </a:lnTo>
                  <a:lnTo>
                    <a:pt x="710" y="2005"/>
                  </a:lnTo>
                  <a:lnTo>
                    <a:pt x="728" y="2017"/>
                  </a:lnTo>
                  <a:lnTo>
                    <a:pt x="747" y="2029"/>
                  </a:lnTo>
                  <a:lnTo>
                    <a:pt x="765" y="2039"/>
                  </a:lnTo>
                  <a:lnTo>
                    <a:pt x="785" y="2049"/>
                  </a:lnTo>
                  <a:lnTo>
                    <a:pt x="806" y="2058"/>
                  </a:lnTo>
                  <a:lnTo>
                    <a:pt x="826" y="2064"/>
                  </a:lnTo>
                  <a:lnTo>
                    <a:pt x="847" y="2071"/>
                  </a:lnTo>
                  <a:lnTo>
                    <a:pt x="869" y="2076"/>
                  </a:lnTo>
                  <a:lnTo>
                    <a:pt x="890" y="2079"/>
                  </a:lnTo>
                  <a:lnTo>
                    <a:pt x="912" y="2083"/>
                  </a:lnTo>
                  <a:lnTo>
                    <a:pt x="934" y="2085"/>
                  </a:lnTo>
                  <a:lnTo>
                    <a:pt x="957" y="2085"/>
                  </a:lnTo>
                  <a:lnTo>
                    <a:pt x="957" y="2085"/>
                  </a:lnTo>
                  <a:lnTo>
                    <a:pt x="980" y="2085"/>
                  </a:lnTo>
                  <a:lnTo>
                    <a:pt x="1002" y="2083"/>
                  </a:lnTo>
                  <a:lnTo>
                    <a:pt x="1024" y="2079"/>
                  </a:lnTo>
                  <a:lnTo>
                    <a:pt x="1045" y="2076"/>
                  </a:lnTo>
                  <a:lnTo>
                    <a:pt x="1067" y="2071"/>
                  </a:lnTo>
                  <a:lnTo>
                    <a:pt x="1088" y="2065"/>
                  </a:lnTo>
                  <a:lnTo>
                    <a:pt x="1109" y="2058"/>
                  </a:lnTo>
                  <a:lnTo>
                    <a:pt x="1129" y="2049"/>
                  </a:lnTo>
                  <a:lnTo>
                    <a:pt x="1149" y="2040"/>
                  </a:lnTo>
                  <a:lnTo>
                    <a:pt x="1169" y="2029"/>
                  </a:lnTo>
                  <a:lnTo>
                    <a:pt x="1187" y="2018"/>
                  </a:lnTo>
                  <a:lnTo>
                    <a:pt x="1206" y="2006"/>
                  </a:lnTo>
                  <a:lnTo>
                    <a:pt x="1223" y="1993"/>
                  </a:lnTo>
                  <a:lnTo>
                    <a:pt x="1239" y="1979"/>
                  </a:lnTo>
                  <a:lnTo>
                    <a:pt x="1256" y="1964"/>
                  </a:lnTo>
                  <a:lnTo>
                    <a:pt x="1272" y="1948"/>
                  </a:lnTo>
                  <a:lnTo>
                    <a:pt x="1286" y="1931"/>
                  </a:lnTo>
                  <a:lnTo>
                    <a:pt x="1300" y="1913"/>
                  </a:lnTo>
                  <a:lnTo>
                    <a:pt x="1315" y="1894"/>
                  </a:lnTo>
                  <a:lnTo>
                    <a:pt x="1327" y="1875"/>
                  </a:lnTo>
                  <a:lnTo>
                    <a:pt x="1339" y="1854"/>
                  </a:lnTo>
                  <a:lnTo>
                    <a:pt x="1349" y="1833"/>
                  </a:lnTo>
                  <a:lnTo>
                    <a:pt x="1359" y="1811"/>
                  </a:lnTo>
                  <a:lnTo>
                    <a:pt x="1369" y="1789"/>
                  </a:lnTo>
                  <a:lnTo>
                    <a:pt x="1377" y="1765"/>
                  </a:lnTo>
                  <a:lnTo>
                    <a:pt x="1384" y="1741"/>
                  </a:lnTo>
                  <a:lnTo>
                    <a:pt x="1390" y="1716"/>
                  </a:lnTo>
                  <a:lnTo>
                    <a:pt x="1395" y="1689"/>
                  </a:lnTo>
                  <a:lnTo>
                    <a:pt x="1400" y="1663"/>
                  </a:lnTo>
                  <a:lnTo>
                    <a:pt x="1402" y="1636"/>
                  </a:lnTo>
                  <a:lnTo>
                    <a:pt x="1404" y="1609"/>
                  </a:lnTo>
                  <a:lnTo>
                    <a:pt x="1404" y="1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7" name="Freeform 40"/>
            <p:cNvSpPr>
              <a:spLocks/>
            </p:cNvSpPr>
            <p:nvPr userDrawn="1"/>
          </p:nvSpPr>
          <p:spPr bwMode="auto">
            <a:xfrm>
              <a:off x="1030" y="1257"/>
              <a:ext cx="907" cy="603"/>
            </a:xfrm>
            <a:custGeom>
              <a:avLst/>
              <a:gdLst>
                <a:gd name="T0" fmla="*/ 0 w 3627"/>
                <a:gd name="T1" fmla="*/ 8 h 2413"/>
                <a:gd name="T2" fmla="*/ 564 w 3627"/>
                <a:gd name="T3" fmla="*/ 8 h 2413"/>
                <a:gd name="T4" fmla="*/ 1060 w 3627"/>
                <a:gd name="T5" fmla="*/ 1625 h 2413"/>
                <a:gd name="T6" fmla="*/ 1596 w 3627"/>
                <a:gd name="T7" fmla="*/ 0 h 2413"/>
                <a:gd name="T8" fmla="*/ 2046 w 3627"/>
                <a:gd name="T9" fmla="*/ 0 h 2413"/>
                <a:gd name="T10" fmla="*/ 2582 w 3627"/>
                <a:gd name="T11" fmla="*/ 1625 h 2413"/>
                <a:gd name="T12" fmla="*/ 3077 w 3627"/>
                <a:gd name="T13" fmla="*/ 8 h 2413"/>
                <a:gd name="T14" fmla="*/ 3627 w 3627"/>
                <a:gd name="T15" fmla="*/ 8 h 2413"/>
                <a:gd name="T16" fmla="*/ 2811 w 3627"/>
                <a:gd name="T17" fmla="*/ 2413 h 2413"/>
                <a:gd name="T18" fmla="*/ 2353 w 3627"/>
                <a:gd name="T19" fmla="*/ 2413 h 2413"/>
                <a:gd name="T20" fmla="*/ 1814 w 3627"/>
                <a:gd name="T21" fmla="*/ 851 h 2413"/>
                <a:gd name="T22" fmla="*/ 1274 w 3627"/>
                <a:gd name="T23" fmla="*/ 2413 h 2413"/>
                <a:gd name="T24" fmla="*/ 817 w 3627"/>
                <a:gd name="T25" fmla="*/ 2413 h 2413"/>
                <a:gd name="T26" fmla="*/ 0 w 3627"/>
                <a:gd name="T27" fmla="*/ 8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7" h="2413">
                  <a:moveTo>
                    <a:pt x="0" y="8"/>
                  </a:moveTo>
                  <a:lnTo>
                    <a:pt x="564" y="8"/>
                  </a:lnTo>
                  <a:lnTo>
                    <a:pt x="1060" y="1625"/>
                  </a:lnTo>
                  <a:lnTo>
                    <a:pt x="1596" y="0"/>
                  </a:lnTo>
                  <a:lnTo>
                    <a:pt x="2046" y="0"/>
                  </a:lnTo>
                  <a:lnTo>
                    <a:pt x="2582" y="1625"/>
                  </a:lnTo>
                  <a:lnTo>
                    <a:pt x="3077" y="8"/>
                  </a:lnTo>
                  <a:lnTo>
                    <a:pt x="3627" y="8"/>
                  </a:lnTo>
                  <a:lnTo>
                    <a:pt x="2811" y="2413"/>
                  </a:lnTo>
                  <a:lnTo>
                    <a:pt x="2353" y="2413"/>
                  </a:lnTo>
                  <a:lnTo>
                    <a:pt x="1814" y="851"/>
                  </a:lnTo>
                  <a:lnTo>
                    <a:pt x="1274" y="2413"/>
                  </a:lnTo>
                  <a:lnTo>
                    <a:pt x="817" y="2413"/>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8" name="Freeform 41"/>
            <p:cNvSpPr>
              <a:spLocks noEditPoints="1"/>
            </p:cNvSpPr>
            <p:nvPr userDrawn="1"/>
          </p:nvSpPr>
          <p:spPr bwMode="auto">
            <a:xfrm>
              <a:off x="1935" y="1248"/>
              <a:ext cx="635" cy="618"/>
            </a:xfrm>
            <a:custGeom>
              <a:avLst/>
              <a:gdLst>
                <a:gd name="T0" fmla="*/ 7 w 2540"/>
                <a:gd name="T1" fmla="*/ 1110 h 2471"/>
                <a:gd name="T2" fmla="*/ 46 w 2540"/>
                <a:gd name="T3" fmla="*/ 899 h 2471"/>
                <a:gd name="T4" fmla="*/ 120 w 2540"/>
                <a:gd name="T5" fmla="*/ 702 h 2471"/>
                <a:gd name="T6" fmla="*/ 226 w 2540"/>
                <a:gd name="T7" fmla="*/ 522 h 2471"/>
                <a:gd name="T8" fmla="*/ 360 w 2540"/>
                <a:gd name="T9" fmla="*/ 363 h 2471"/>
                <a:gd name="T10" fmla="*/ 521 w 2540"/>
                <a:gd name="T11" fmla="*/ 229 h 2471"/>
                <a:gd name="T12" fmla="*/ 706 w 2540"/>
                <a:gd name="T13" fmla="*/ 122 h 2471"/>
                <a:gd name="T14" fmla="*/ 913 w 2540"/>
                <a:gd name="T15" fmla="*/ 47 h 2471"/>
                <a:gd name="T16" fmla="*/ 1138 w 2540"/>
                <a:gd name="T17" fmla="*/ 7 h 2471"/>
                <a:gd name="T18" fmla="*/ 1343 w 2540"/>
                <a:gd name="T19" fmla="*/ 3 h 2471"/>
                <a:gd name="T20" fmla="*/ 1571 w 2540"/>
                <a:gd name="T21" fmla="*/ 32 h 2471"/>
                <a:gd name="T22" fmla="*/ 1783 w 2540"/>
                <a:gd name="T23" fmla="*/ 97 h 2471"/>
                <a:gd name="T24" fmla="*/ 1974 w 2540"/>
                <a:gd name="T25" fmla="*/ 194 h 2471"/>
                <a:gd name="T26" fmla="*/ 2140 w 2540"/>
                <a:gd name="T27" fmla="*/ 320 h 2471"/>
                <a:gd name="T28" fmla="*/ 2282 w 2540"/>
                <a:gd name="T29" fmla="*/ 470 h 2471"/>
                <a:gd name="T30" fmla="*/ 2395 w 2540"/>
                <a:gd name="T31" fmla="*/ 643 h 2471"/>
                <a:gd name="T32" fmla="*/ 2478 w 2540"/>
                <a:gd name="T33" fmla="*/ 835 h 2471"/>
                <a:gd name="T34" fmla="*/ 2527 w 2540"/>
                <a:gd name="T35" fmla="*/ 1042 h 2471"/>
                <a:gd name="T36" fmla="*/ 2540 w 2540"/>
                <a:gd name="T37" fmla="*/ 1235 h 2471"/>
                <a:gd name="T38" fmla="*/ 2527 w 2540"/>
                <a:gd name="T39" fmla="*/ 1423 h 2471"/>
                <a:gd name="T40" fmla="*/ 2477 w 2540"/>
                <a:gd name="T41" fmla="*/ 1631 h 2471"/>
                <a:gd name="T42" fmla="*/ 2394 w 2540"/>
                <a:gd name="T43" fmla="*/ 1823 h 2471"/>
                <a:gd name="T44" fmla="*/ 2280 w 2540"/>
                <a:gd name="T45" fmla="*/ 1997 h 2471"/>
                <a:gd name="T46" fmla="*/ 2137 w 2540"/>
                <a:gd name="T47" fmla="*/ 2149 h 2471"/>
                <a:gd name="T48" fmla="*/ 1968 w 2540"/>
                <a:gd name="T49" fmla="*/ 2275 h 2471"/>
                <a:gd name="T50" fmla="*/ 1777 w 2540"/>
                <a:gd name="T51" fmla="*/ 2373 h 2471"/>
                <a:gd name="T52" fmla="*/ 1565 w 2540"/>
                <a:gd name="T53" fmla="*/ 2439 h 2471"/>
                <a:gd name="T54" fmla="*/ 1335 w 2540"/>
                <a:gd name="T55" fmla="*/ 2469 h 2471"/>
                <a:gd name="T56" fmla="*/ 1131 w 2540"/>
                <a:gd name="T57" fmla="*/ 2465 h 2471"/>
                <a:gd name="T58" fmla="*/ 907 w 2540"/>
                <a:gd name="T59" fmla="*/ 2425 h 2471"/>
                <a:gd name="T60" fmla="*/ 701 w 2540"/>
                <a:gd name="T61" fmla="*/ 2349 h 2471"/>
                <a:gd name="T62" fmla="*/ 517 w 2540"/>
                <a:gd name="T63" fmla="*/ 2245 h 2471"/>
                <a:gd name="T64" fmla="*/ 356 w 2540"/>
                <a:gd name="T65" fmla="*/ 2111 h 2471"/>
                <a:gd name="T66" fmla="*/ 224 w 2540"/>
                <a:gd name="T67" fmla="*/ 1954 h 2471"/>
                <a:gd name="T68" fmla="*/ 119 w 2540"/>
                <a:gd name="T69" fmla="*/ 1776 h 2471"/>
                <a:gd name="T70" fmla="*/ 45 w 2540"/>
                <a:gd name="T71" fmla="*/ 1579 h 2471"/>
                <a:gd name="T72" fmla="*/ 6 w 2540"/>
                <a:gd name="T73" fmla="*/ 1368 h 2471"/>
                <a:gd name="T74" fmla="*/ 1991 w 2540"/>
                <a:gd name="T75" fmla="*/ 1235 h 2471"/>
                <a:gd name="T76" fmla="*/ 1950 w 2540"/>
                <a:gd name="T77" fmla="*/ 979 h 2471"/>
                <a:gd name="T78" fmla="*/ 1833 w 2540"/>
                <a:gd name="T79" fmla="*/ 761 h 2471"/>
                <a:gd name="T80" fmla="*/ 1653 w 2540"/>
                <a:gd name="T81" fmla="*/ 595 h 2471"/>
                <a:gd name="T82" fmla="*/ 1420 w 2540"/>
                <a:gd name="T83" fmla="*/ 500 h 2471"/>
                <a:gd name="T84" fmla="*/ 1189 w 2540"/>
                <a:gd name="T85" fmla="*/ 489 h 2471"/>
                <a:gd name="T86" fmla="*/ 944 w 2540"/>
                <a:gd name="T87" fmla="*/ 559 h 2471"/>
                <a:gd name="T88" fmla="*/ 750 w 2540"/>
                <a:gd name="T89" fmla="*/ 704 h 2471"/>
                <a:gd name="T90" fmla="*/ 616 w 2540"/>
                <a:gd name="T91" fmla="*/ 906 h 2471"/>
                <a:gd name="T92" fmla="*/ 554 w 2540"/>
                <a:gd name="T93" fmla="*/ 1153 h 2471"/>
                <a:gd name="T94" fmla="*/ 558 w 2540"/>
                <a:gd name="T95" fmla="*/ 1349 h 2471"/>
                <a:gd name="T96" fmla="*/ 632 w 2540"/>
                <a:gd name="T97" fmla="*/ 1591 h 2471"/>
                <a:gd name="T98" fmla="*/ 777 w 2540"/>
                <a:gd name="T99" fmla="*/ 1790 h 2471"/>
                <a:gd name="T100" fmla="*/ 982 w 2540"/>
                <a:gd name="T101" fmla="*/ 1927 h 2471"/>
                <a:gd name="T102" fmla="*/ 1235 w 2540"/>
                <a:gd name="T103" fmla="*/ 1986 h 2471"/>
                <a:gd name="T104" fmla="*/ 1463 w 2540"/>
                <a:gd name="T105" fmla="*/ 1963 h 2471"/>
                <a:gd name="T106" fmla="*/ 1687 w 2540"/>
                <a:gd name="T107" fmla="*/ 1859 h 2471"/>
                <a:gd name="T108" fmla="*/ 1856 w 2540"/>
                <a:gd name="T109" fmla="*/ 1687 h 2471"/>
                <a:gd name="T110" fmla="*/ 1961 w 2540"/>
                <a:gd name="T111" fmla="*/ 146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40" h="2471">
                  <a:moveTo>
                    <a:pt x="0" y="1243"/>
                  </a:moveTo>
                  <a:lnTo>
                    <a:pt x="0" y="1235"/>
                  </a:lnTo>
                  <a:lnTo>
                    <a:pt x="0" y="1235"/>
                  </a:lnTo>
                  <a:lnTo>
                    <a:pt x="0" y="1204"/>
                  </a:lnTo>
                  <a:lnTo>
                    <a:pt x="1" y="1172"/>
                  </a:lnTo>
                  <a:lnTo>
                    <a:pt x="3" y="1141"/>
                  </a:lnTo>
                  <a:lnTo>
                    <a:pt x="7" y="1110"/>
                  </a:lnTo>
                  <a:lnTo>
                    <a:pt x="10" y="1079"/>
                  </a:lnTo>
                  <a:lnTo>
                    <a:pt x="14" y="1048"/>
                  </a:lnTo>
                  <a:lnTo>
                    <a:pt x="19" y="1018"/>
                  </a:lnTo>
                  <a:lnTo>
                    <a:pt x="24" y="988"/>
                  </a:lnTo>
                  <a:lnTo>
                    <a:pt x="31" y="958"/>
                  </a:lnTo>
                  <a:lnTo>
                    <a:pt x="38" y="928"/>
                  </a:lnTo>
                  <a:lnTo>
                    <a:pt x="46" y="899"/>
                  </a:lnTo>
                  <a:lnTo>
                    <a:pt x="55" y="869"/>
                  </a:lnTo>
                  <a:lnTo>
                    <a:pt x="63" y="841"/>
                  </a:lnTo>
                  <a:lnTo>
                    <a:pt x="73" y="813"/>
                  </a:lnTo>
                  <a:lnTo>
                    <a:pt x="84" y="785"/>
                  </a:lnTo>
                  <a:lnTo>
                    <a:pt x="95" y="756"/>
                  </a:lnTo>
                  <a:lnTo>
                    <a:pt x="107" y="729"/>
                  </a:lnTo>
                  <a:lnTo>
                    <a:pt x="120" y="702"/>
                  </a:lnTo>
                  <a:lnTo>
                    <a:pt x="133" y="675"/>
                  </a:lnTo>
                  <a:lnTo>
                    <a:pt x="147" y="648"/>
                  </a:lnTo>
                  <a:lnTo>
                    <a:pt x="161" y="622"/>
                  </a:lnTo>
                  <a:lnTo>
                    <a:pt x="177" y="596"/>
                  </a:lnTo>
                  <a:lnTo>
                    <a:pt x="192" y="571"/>
                  </a:lnTo>
                  <a:lnTo>
                    <a:pt x="208" y="546"/>
                  </a:lnTo>
                  <a:lnTo>
                    <a:pt x="226" y="522"/>
                  </a:lnTo>
                  <a:lnTo>
                    <a:pt x="243" y="498"/>
                  </a:lnTo>
                  <a:lnTo>
                    <a:pt x="261" y="474"/>
                  </a:lnTo>
                  <a:lnTo>
                    <a:pt x="280" y="451"/>
                  </a:lnTo>
                  <a:lnTo>
                    <a:pt x="299" y="428"/>
                  </a:lnTo>
                  <a:lnTo>
                    <a:pt x="319" y="407"/>
                  </a:lnTo>
                  <a:lnTo>
                    <a:pt x="339" y="385"/>
                  </a:lnTo>
                  <a:lnTo>
                    <a:pt x="360" y="363"/>
                  </a:lnTo>
                  <a:lnTo>
                    <a:pt x="382" y="342"/>
                  </a:lnTo>
                  <a:lnTo>
                    <a:pt x="403" y="323"/>
                  </a:lnTo>
                  <a:lnTo>
                    <a:pt x="426" y="303"/>
                  </a:lnTo>
                  <a:lnTo>
                    <a:pt x="449" y="284"/>
                  </a:lnTo>
                  <a:lnTo>
                    <a:pt x="473" y="265"/>
                  </a:lnTo>
                  <a:lnTo>
                    <a:pt x="497" y="247"/>
                  </a:lnTo>
                  <a:lnTo>
                    <a:pt x="521" y="229"/>
                  </a:lnTo>
                  <a:lnTo>
                    <a:pt x="546" y="213"/>
                  </a:lnTo>
                  <a:lnTo>
                    <a:pt x="572" y="195"/>
                  </a:lnTo>
                  <a:lnTo>
                    <a:pt x="598" y="180"/>
                  </a:lnTo>
                  <a:lnTo>
                    <a:pt x="625" y="165"/>
                  </a:lnTo>
                  <a:lnTo>
                    <a:pt x="652" y="151"/>
                  </a:lnTo>
                  <a:lnTo>
                    <a:pt x="679" y="137"/>
                  </a:lnTo>
                  <a:lnTo>
                    <a:pt x="706" y="122"/>
                  </a:lnTo>
                  <a:lnTo>
                    <a:pt x="735" y="110"/>
                  </a:lnTo>
                  <a:lnTo>
                    <a:pt x="764" y="98"/>
                  </a:lnTo>
                  <a:lnTo>
                    <a:pt x="792" y="86"/>
                  </a:lnTo>
                  <a:lnTo>
                    <a:pt x="822" y="76"/>
                  </a:lnTo>
                  <a:lnTo>
                    <a:pt x="852" y="66"/>
                  </a:lnTo>
                  <a:lnTo>
                    <a:pt x="882" y="56"/>
                  </a:lnTo>
                  <a:lnTo>
                    <a:pt x="913" y="47"/>
                  </a:lnTo>
                  <a:lnTo>
                    <a:pt x="944" y="40"/>
                  </a:lnTo>
                  <a:lnTo>
                    <a:pt x="975" y="32"/>
                  </a:lnTo>
                  <a:lnTo>
                    <a:pt x="1007" y="25"/>
                  </a:lnTo>
                  <a:lnTo>
                    <a:pt x="1040" y="20"/>
                  </a:lnTo>
                  <a:lnTo>
                    <a:pt x="1071" y="15"/>
                  </a:lnTo>
                  <a:lnTo>
                    <a:pt x="1105" y="10"/>
                  </a:lnTo>
                  <a:lnTo>
                    <a:pt x="1138" y="7"/>
                  </a:lnTo>
                  <a:lnTo>
                    <a:pt x="1172" y="4"/>
                  </a:lnTo>
                  <a:lnTo>
                    <a:pt x="1205" y="3"/>
                  </a:lnTo>
                  <a:lnTo>
                    <a:pt x="1239" y="0"/>
                  </a:lnTo>
                  <a:lnTo>
                    <a:pt x="1274" y="0"/>
                  </a:lnTo>
                  <a:lnTo>
                    <a:pt x="1274" y="0"/>
                  </a:lnTo>
                  <a:lnTo>
                    <a:pt x="1308" y="0"/>
                  </a:lnTo>
                  <a:lnTo>
                    <a:pt x="1343" y="3"/>
                  </a:lnTo>
                  <a:lnTo>
                    <a:pt x="1376" y="4"/>
                  </a:lnTo>
                  <a:lnTo>
                    <a:pt x="1409" y="7"/>
                  </a:lnTo>
                  <a:lnTo>
                    <a:pt x="1443" y="10"/>
                  </a:lnTo>
                  <a:lnTo>
                    <a:pt x="1476" y="15"/>
                  </a:lnTo>
                  <a:lnTo>
                    <a:pt x="1508" y="20"/>
                  </a:lnTo>
                  <a:lnTo>
                    <a:pt x="1540" y="25"/>
                  </a:lnTo>
                  <a:lnTo>
                    <a:pt x="1571" y="32"/>
                  </a:lnTo>
                  <a:lnTo>
                    <a:pt x="1603" y="40"/>
                  </a:lnTo>
                  <a:lnTo>
                    <a:pt x="1634" y="47"/>
                  </a:lnTo>
                  <a:lnTo>
                    <a:pt x="1664" y="56"/>
                  </a:lnTo>
                  <a:lnTo>
                    <a:pt x="1695" y="65"/>
                  </a:lnTo>
                  <a:lnTo>
                    <a:pt x="1724" y="74"/>
                  </a:lnTo>
                  <a:lnTo>
                    <a:pt x="1753" y="85"/>
                  </a:lnTo>
                  <a:lnTo>
                    <a:pt x="1783" y="97"/>
                  </a:lnTo>
                  <a:lnTo>
                    <a:pt x="1811" y="109"/>
                  </a:lnTo>
                  <a:lnTo>
                    <a:pt x="1840" y="121"/>
                  </a:lnTo>
                  <a:lnTo>
                    <a:pt x="1867" y="134"/>
                  </a:lnTo>
                  <a:lnTo>
                    <a:pt x="1894" y="149"/>
                  </a:lnTo>
                  <a:lnTo>
                    <a:pt x="1921" y="163"/>
                  </a:lnTo>
                  <a:lnTo>
                    <a:pt x="1947" y="178"/>
                  </a:lnTo>
                  <a:lnTo>
                    <a:pt x="1974" y="194"/>
                  </a:lnTo>
                  <a:lnTo>
                    <a:pt x="1999" y="211"/>
                  </a:lnTo>
                  <a:lnTo>
                    <a:pt x="2024" y="227"/>
                  </a:lnTo>
                  <a:lnTo>
                    <a:pt x="2048" y="244"/>
                  </a:lnTo>
                  <a:lnTo>
                    <a:pt x="2072" y="262"/>
                  </a:lnTo>
                  <a:lnTo>
                    <a:pt x="2096" y="280"/>
                  </a:lnTo>
                  <a:lnTo>
                    <a:pt x="2119" y="300"/>
                  </a:lnTo>
                  <a:lnTo>
                    <a:pt x="2140" y="320"/>
                  </a:lnTo>
                  <a:lnTo>
                    <a:pt x="2162" y="339"/>
                  </a:lnTo>
                  <a:lnTo>
                    <a:pt x="2184" y="360"/>
                  </a:lnTo>
                  <a:lnTo>
                    <a:pt x="2205" y="382"/>
                  </a:lnTo>
                  <a:lnTo>
                    <a:pt x="2224" y="402"/>
                  </a:lnTo>
                  <a:lnTo>
                    <a:pt x="2245" y="425"/>
                  </a:lnTo>
                  <a:lnTo>
                    <a:pt x="2263" y="447"/>
                  </a:lnTo>
                  <a:lnTo>
                    <a:pt x="2282" y="470"/>
                  </a:lnTo>
                  <a:lnTo>
                    <a:pt x="2301" y="494"/>
                  </a:lnTo>
                  <a:lnTo>
                    <a:pt x="2318" y="518"/>
                  </a:lnTo>
                  <a:lnTo>
                    <a:pt x="2334" y="542"/>
                  </a:lnTo>
                  <a:lnTo>
                    <a:pt x="2351" y="567"/>
                  </a:lnTo>
                  <a:lnTo>
                    <a:pt x="2366" y="592"/>
                  </a:lnTo>
                  <a:lnTo>
                    <a:pt x="2381" y="617"/>
                  </a:lnTo>
                  <a:lnTo>
                    <a:pt x="2395" y="643"/>
                  </a:lnTo>
                  <a:lnTo>
                    <a:pt x="2409" y="669"/>
                  </a:lnTo>
                  <a:lnTo>
                    <a:pt x="2423" y="696"/>
                  </a:lnTo>
                  <a:lnTo>
                    <a:pt x="2435" y="724"/>
                  </a:lnTo>
                  <a:lnTo>
                    <a:pt x="2447" y="751"/>
                  </a:lnTo>
                  <a:lnTo>
                    <a:pt x="2457" y="778"/>
                  </a:lnTo>
                  <a:lnTo>
                    <a:pt x="2468" y="806"/>
                  </a:lnTo>
                  <a:lnTo>
                    <a:pt x="2478" y="835"/>
                  </a:lnTo>
                  <a:lnTo>
                    <a:pt x="2487" y="863"/>
                  </a:lnTo>
                  <a:lnTo>
                    <a:pt x="2496" y="892"/>
                  </a:lnTo>
                  <a:lnTo>
                    <a:pt x="2503" y="922"/>
                  </a:lnTo>
                  <a:lnTo>
                    <a:pt x="2510" y="951"/>
                  </a:lnTo>
                  <a:lnTo>
                    <a:pt x="2516" y="982"/>
                  </a:lnTo>
                  <a:lnTo>
                    <a:pt x="2522" y="1011"/>
                  </a:lnTo>
                  <a:lnTo>
                    <a:pt x="2527" y="1042"/>
                  </a:lnTo>
                  <a:lnTo>
                    <a:pt x="2532" y="1072"/>
                  </a:lnTo>
                  <a:lnTo>
                    <a:pt x="2535" y="1104"/>
                  </a:lnTo>
                  <a:lnTo>
                    <a:pt x="2537" y="1134"/>
                  </a:lnTo>
                  <a:lnTo>
                    <a:pt x="2539" y="1166"/>
                  </a:lnTo>
                  <a:lnTo>
                    <a:pt x="2540" y="1197"/>
                  </a:lnTo>
                  <a:lnTo>
                    <a:pt x="2540" y="1229"/>
                  </a:lnTo>
                  <a:lnTo>
                    <a:pt x="2540" y="1235"/>
                  </a:lnTo>
                  <a:lnTo>
                    <a:pt x="2540" y="1235"/>
                  </a:lnTo>
                  <a:lnTo>
                    <a:pt x="2540" y="1268"/>
                  </a:lnTo>
                  <a:lnTo>
                    <a:pt x="2539" y="1300"/>
                  </a:lnTo>
                  <a:lnTo>
                    <a:pt x="2537" y="1330"/>
                  </a:lnTo>
                  <a:lnTo>
                    <a:pt x="2535" y="1362"/>
                  </a:lnTo>
                  <a:lnTo>
                    <a:pt x="2530" y="1392"/>
                  </a:lnTo>
                  <a:lnTo>
                    <a:pt x="2527" y="1423"/>
                  </a:lnTo>
                  <a:lnTo>
                    <a:pt x="2522" y="1453"/>
                  </a:lnTo>
                  <a:lnTo>
                    <a:pt x="2516" y="1484"/>
                  </a:lnTo>
                  <a:lnTo>
                    <a:pt x="2510" y="1514"/>
                  </a:lnTo>
                  <a:lnTo>
                    <a:pt x="2502" y="1544"/>
                  </a:lnTo>
                  <a:lnTo>
                    <a:pt x="2494" y="1573"/>
                  </a:lnTo>
                  <a:lnTo>
                    <a:pt x="2486" y="1602"/>
                  </a:lnTo>
                  <a:lnTo>
                    <a:pt x="2477" y="1631"/>
                  </a:lnTo>
                  <a:lnTo>
                    <a:pt x="2467" y="1659"/>
                  </a:lnTo>
                  <a:lnTo>
                    <a:pt x="2456" y="1687"/>
                  </a:lnTo>
                  <a:lnTo>
                    <a:pt x="2445" y="1716"/>
                  </a:lnTo>
                  <a:lnTo>
                    <a:pt x="2433" y="1743"/>
                  </a:lnTo>
                  <a:lnTo>
                    <a:pt x="2420" y="1770"/>
                  </a:lnTo>
                  <a:lnTo>
                    <a:pt x="2407" y="1797"/>
                  </a:lnTo>
                  <a:lnTo>
                    <a:pt x="2394" y="1823"/>
                  </a:lnTo>
                  <a:lnTo>
                    <a:pt x="2379" y="1850"/>
                  </a:lnTo>
                  <a:lnTo>
                    <a:pt x="2364" y="1875"/>
                  </a:lnTo>
                  <a:lnTo>
                    <a:pt x="2348" y="1901"/>
                  </a:lnTo>
                  <a:lnTo>
                    <a:pt x="2332" y="1925"/>
                  </a:lnTo>
                  <a:lnTo>
                    <a:pt x="2315" y="1950"/>
                  </a:lnTo>
                  <a:lnTo>
                    <a:pt x="2297" y="1974"/>
                  </a:lnTo>
                  <a:lnTo>
                    <a:pt x="2280" y="1997"/>
                  </a:lnTo>
                  <a:lnTo>
                    <a:pt x="2260" y="2021"/>
                  </a:lnTo>
                  <a:lnTo>
                    <a:pt x="2242" y="2043"/>
                  </a:lnTo>
                  <a:lnTo>
                    <a:pt x="2222" y="2065"/>
                  </a:lnTo>
                  <a:lnTo>
                    <a:pt x="2201" y="2087"/>
                  </a:lnTo>
                  <a:lnTo>
                    <a:pt x="2181" y="2108"/>
                  </a:lnTo>
                  <a:lnTo>
                    <a:pt x="2159" y="2128"/>
                  </a:lnTo>
                  <a:lnTo>
                    <a:pt x="2137" y="2149"/>
                  </a:lnTo>
                  <a:lnTo>
                    <a:pt x="2114" y="2169"/>
                  </a:lnTo>
                  <a:lnTo>
                    <a:pt x="2091" y="2188"/>
                  </a:lnTo>
                  <a:lnTo>
                    <a:pt x="2067" y="2207"/>
                  </a:lnTo>
                  <a:lnTo>
                    <a:pt x="2043" y="2224"/>
                  </a:lnTo>
                  <a:lnTo>
                    <a:pt x="2019" y="2243"/>
                  </a:lnTo>
                  <a:lnTo>
                    <a:pt x="1994" y="2259"/>
                  </a:lnTo>
                  <a:lnTo>
                    <a:pt x="1968" y="2275"/>
                  </a:lnTo>
                  <a:lnTo>
                    <a:pt x="1942" y="2292"/>
                  </a:lnTo>
                  <a:lnTo>
                    <a:pt x="1916" y="2307"/>
                  </a:lnTo>
                  <a:lnTo>
                    <a:pt x="1889" y="2321"/>
                  </a:lnTo>
                  <a:lnTo>
                    <a:pt x="1861" y="2335"/>
                  </a:lnTo>
                  <a:lnTo>
                    <a:pt x="1834" y="2348"/>
                  </a:lnTo>
                  <a:lnTo>
                    <a:pt x="1806" y="2361"/>
                  </a:lnTo>
                  <a:lnTo>
                    <a:pt x="1777" y="2373"/>
                  </a:lnTo>
                  <a:lnTo>
                    <a:pt x="1748" y="2385"/>
                  </a:lnTo>
                  <a:lnTo>
                    <a:pt x="1719" y="2395"/>
                  </a:lnTo>
                  <a:lnTo>
                    <a:pt x="1688" y="2406"/>
                  </a:lnTo>
                  <a:lnTo>
                    <a:pt x="1659" y="2415"/>
                  </a:lnTo>
                  <a:lnTo>
                    <a:pt x="1628" y="2423"/>
                  </a:lnTo>
                  <a:lnTo>
                    <a:pt x="1597" y="2432"/>
                  </a:lnTo>
                  <a:lnTo>
                    <a:pt x="1565" y="2439"/>
                  </a:lnTo>
                  <a:lnTo>
                    <a:pt x="1533" y="2445"/>
                  </a:lnTo>
                  <a:lnTo>
                    <a:pt x="1502" y="2452"/>
                  </a:lnTo>
                  <a:lnTo>
                    <a:pt x="1469" y="2456"/>
                  </a:lnTo>
                  <a:lnTo>
                    <a:pt x="1436" y="2460"/>
                  </a:lnTo>
                  <a:lnTo>
                    <a:pt x="1403" y="2465"/>
                  </a:lnTo>
                  <a:lnTo>
                    <a:pt x="1369" y="2467"/>
                  </a:lnTo>
                  <a:lnTo>
                    <a:pt x="1335" y="2469"/>
                  </a:lnTo>
                  <a:lnTo>
                    <a:pt x="1301" y="2470"/>
                  </a:lnTo>
                  <a:lnTo>
                    <a:pt x="1267" y="2471"/>
                  </a:lnTo>
                  <a:lnTo>
                    <a:pt x="1267" y="2471"/>
                  </a:lnTo>
                  <a:lnTo>
                    <a:pt x="1233" y="2470"/>
                  </a:lnTo>
                  <a:lnTo>
                    <a:pt x="1199" y="2469"/>
                  </a:lnTo>
                  <a:lnTo>
                    <a:pt x="1165" y="2467"/>
                  </a:lnTo>
                  <a:lnTo>
                    <a:pt x="1131" y="2465"/>
                  </a:lnTo>
                  <a:lnTo>
                    <a:pt x="1099" y="2462"/>
                  </a:lnTo>
                  <a:lnTo>
                    <a:pt x="1065" y="2457"/>
                  </a:lnTo>
                  <a:lnTo>
                    <a:pt x="1033" y="2452"/>
                  </a:lnTo>
                  <a:lnTo>
                    <a:pt x="1000" y="2446"/>
                  </a:lnTo>
                  <a:lnTo>
                    <a:pt x="969" y="2440"/>
                  </a:lnTo>
                  <a:lnTo>
                    <a:pt x="937" y="2432"/>
                  </a:lnTo>
                  <a:lnTo>
                    <a:pt x="907" y="2425"/>
                  </a:lnTo>
                  <a:lnTo>
                    <a:pt x="876" y="2416"/>
                  </a:lnTo>
                  <a:lnTo>
                    <a:pt x="846" y="2406"/>
                  </a:lnTo>
                  <a:lnTo>
                    <a:pt x="816" y="2396"/>
                  </a:lnTo>
                  <a:lnTo>
                    <a:pt x="787" y="2385"/>
                  </a:lnTo>
                  <a:lnTo>
                    <a:pt x="757" y="2374"/>
                  </a:lnTo>
                  <a:lnTo>
                    <a:pt x="729" y="2362"/>
                  </a:lnTo>
                  <a:lnTo>
                    <a:pt x="701" y="2349"/>
                  </a:lnTo>
                  <a:lnTo>
                    <a:pt x="674" y="2336"/>
                  </a:lnTo>
                  <a:lnTo>
                    <a:pt x="646" y="2323"/>
                  </a:lnTo>
                  <a:lnTo>
                    <a:pt x="619" y="2308"/>
                  </a:lnTo>
                  <a:lnTo>
                    <a:pt x="593" y="2293"/>
                  </a:lnTo>
                  <a:lnTo>
                    <a:pt x="567" y="2278"/>
                  </a:lnTo>
                  <a:lnTo>
                    <a:pt x="542" y="2261"/>
                  </a:lnTo>
                  <a:lnTo>
                    <a:pt x="517" y="2245"/>
                  </a:lnTo>
                  <a:lnTo>
                    <a:pt x="493" y="2227"/>
                  </a:lnTo>
                  <a:lnTo>
                    <a:pt x="469" y="2209"/>
                  </a:lnTo>
                  <a:lnTo>
                    <a:pt x="446" y="2190"/>
                  </a:lnTo>
                  <a:lnTo>
                    <a:pt x="423" y="2172"/>
                  </a:lnTo>
                  <a:lnTo>
                    <a:pt x="400" y="2152"/>
                  </a:lnTo>
                  <a:lnTo>
                    <a:pt x="378" y="2132"/>
                  </a:lnTo>
                  <a:lnTo>
                    <a:pt x="356" y="2111"/>
                  </a:lnTo>
                  <a:lnTo>
                    <a:pt x="336" y="2090"/>
                  </a:lnTo>
                  <a:lnTo>
                    <a:pt x="316" y="2068"/>
                  </a:lnTo>
                  <a:lnTo>
                    <a:pt x="297" y="2047"/>
                  </a:lnTo>
                  <a:lnTo>
                    <a:pt x="277" y="2024"/>
                  </a:lnTo>
                  <a:lnTo>
                    <a:pt x="258" y="2001"/>
                  </a:lnTo>
                  <a:lnTo>
                    <a:pt x="241" y="1978"/>
                  </a:lnTo>
                  <a:lnTo>
                    <a:pt x="224" y="1954"/>
                  </a:lnTo>
                  <a:lnTo>
                    <a:pt x="206" y="1930"/>
                  </a:lnTo>
                  <a:lnTo>
                    <a:pt x="190" y="1905"/>
                  </a:lnTo>
                  <a:lnTo>
                    <a:pt x="174" y="1880"/>
                  </a:lnTo>
                  <a:lnTo>
                    <a:pt x="159" y="1854"/>
                  </a:lnTo>
                  <a:lnTo>
                    <a:pt x="145" y="1829"/>
                  </a:lnTo>
                  <a:lnTo>
                    <a:pt x="132" y="1802"/>
                  </a:lnTo>
                  <a:lnTo>
                    <a:pt x="119" y="1776"/>
                  </a:lnTo>
                  <a:lnTo>
                    <a:pt x="106" y="1748"/>
                  </a:lnTo>
                  <a:lnTo>
                    <a:pt x="94" y="1721"/>
                  </a:lnTo>
                  <a:lnTo>
                    <a:pt x="83" y="1693"/>
                  </a:lnTo>
                  <a:lnTo>
                    <a:pt x="73" y="1666"/>
                  </a:lnTo>
                  <a:lnTo>
                    <a:pt x="63" y="1637"/>
                  </a:lnTo>
                  <a:lnTo>
                    <a:pt x="54" y="1608"/>
                  </a:lnTo>
                  <a:lnTo>
                    <a:pt x="45" y="1579"/>
                  </a:lnTo>
                  <a:lnTo>
                    <a:pt x="37" y="1550"/>
                  </a:lnTo>
                  <a:lnTo>
                    <a:pt x="31" y="1521"/>
                  </a:lnTo>
                  <a:lnTo>
                    <a:pt x="24" y="1490"/>
                  </a:lnTo>
                  <a:lnTo>
                    <a:pt x="19" y="1460"/>
                  </a:lnTo>
                  <a:lnTo>
                    <a:pt x="13" y="1430"/>
                  </a:lnTo>
                  <a:lnTo>
                    <a:pt x="10" y="1399"/>
                  </a:lnTo>
                  <a:lnTo>
                    <a:pt x="6" y="1368"/>
                  </a:lnTo>
                  <a:lnTo>
                    <a:pt x="3" y="1337"/>
                  </a:lnTo>
                  <a:lnTo>
                    <a:pt x="1" y="1306"/>
                  </a:lnTo>
                  <a:lnTo>
                    <a:pt x="0" y="1275"/>
                  </a:lnTo>
                  <a:lnTo>
                    <a:pt x="0" y="1243"/>
                  </a:lnTo>
                  <a:close/>
                  <a:moveTo>
                    <a:pt x="1991" y="1243"/>
                  </a:moveTo>
                  <a:lnTo>
                    <a:pt x="1991" y="1235"/>
                  </a:lnTo>
                  <a:lnTo>
                    <a:pt x="1991" y="1235"/>
                  </a:lnTo>
                  <a:lnTo>
                    <a:pt x="1990" y="1197"/>
                  </a:lnTo>
                  <a:lnTo>
                    <a:pt x="1988" y="1160"/>
                  </a:lnTo>
                  <a:lnTo>
                    <a:pt x="1983" y="1122"/>
                  </a:lnTo>
                  <a:lnTo>
                    <a:pt x="1977" y="1086"/>
                  </a:lnTo>
                  <a:lnTo>
                    <a:pt x="1969" y="1050"/>
                  </a:lnTo>
                  <a:lnTo>
                    <a:pt x="1961" y="1014"/>
                  </a:lnTo>
                  <a:lnTo>
                    <a:pt x="1950" y="979"/>
                  </a:lnTo>
                  <a:lnTo>
                    <a:pt x="1938" y="946"/>
                  </a:lnTo>
                  <a:lnTo>
                    <a:pt x="1923" y="913"/>
                  </a:lnTo>
                  <a:lnTo>
                    <a:pt x="1908" y="880"/>
                  </a:lnTo>
                  <a:lnTo>
                    <a:pt x="1892" y="849"/>
                  </a:lnTo>
                  <a:lnTo>
                    <a:pt x="1873" y="818"/>
                  </a:lnTo>
                  <a:lnTo>
                    <a:pt x="1854" y="789"/>
                  </a:lnTo>
                  <a:lnTo>
                    <a:pt x="1833" y="761"/>
                  </a:lnTo>
                  <a:lnTo>
                    <a:pt x="1811" y="733"/>
                  </a:lnTo>
                  <a:lnTo>
                    <a:pt x="1787" y="707"/>
                  </a:lnTo>
                  <a:lnTo>
                    <a:pt x="1763" y="682"/>
                  </a:lnTo>
                  <a:lnTo>
                    <a:pt x="1737" y="658"/>
                  </a:lnTo>
                  <a:lnTo>
                    <a:pt x="1710" y="635"/>
                  </a:lnTo>
                  <a:lnTo>
                    <a:pt x="1682" y="615"/>
                  </a:lnTo>
                  <a:lnTo>
                    <a:pt x="1653" y="595"/>
                  </a:lnTo>
                  <a:lnTo>
                    <a:pt x="1623" y="577"/>
                  </a:lnTo>
                  <a:lnTo>
                    <a:pt x="1591" y="560"/>
                  </a:lnTo>
                  <a:lnTo>
                    <a:pt x="1558" y="545"/>
                  </a:lnTo>
                  <a:lnTo>
                    <a:pt x="1526" y="531"/>
                  </a:lnTo>
                  <a:lnTo>
                    <a:pt x="1491" y="519"/>
                  </a:lnTo>
                  <a:lnTo>
                    <a:pt x="1456" y="509"/>
                  </a:lnTo>
                  <a:lnTo>
                    <a:pt x="1420" y="500"/>
                  </a:lnTo>
                  <a:lnTo>
                    <a:pt x="1383" y="494"/>
                  </a:lnTo>
                  <a:lnTo>
                    <a:pt x="1345" y="489"/>
                  </a:lnTo>
                  <a:lnTo>
                    <a:pt x="1307" y="486"/>
                  </a:lnTo>
                  <a:lnTo>
                    <a:pt x="1267" y="485"/>
                  </a:lnTo>
                  <a:lnTo>
                    <a:pt x="1267" y="485"/>
                  </a:lnTo>
                  <a:lnTo>
                    <a:pt x="1227" y="486"/>
                  </a:lnTo>
                  <a:lnTo>
                    <a:pt x="1189" y="489"/>
                  </a:lnTo>
                  <a:lnTo>
                    <a:pt x="1152" y="494"/>
                  </a:lnTo>
                  <a:lnTo>
                    <a:pt x="1115" y="500"/>
                  </a:lnTo>
                  <a:lnTo>
                    <a:pt x="1079" y="509"/>
                  </a:lnTo>
                  <a:lnTo>
                    <a:pt x="1044" y="519"/>
                  </a:lnTo>
                  <a:lnTo>
                    <a:pt x="1009" y="531"/>
                  </a:lnTo>
                  <a:lnTo>
                    <a:pt x="977" y="544"/>
                  </a:lnTo>
                  <a:lnTo>
                    <a:pt x="944" y="559"/>
                  </a:lnTo>
                  <a:lnTo>
                    <a:pt x="913" y="575"/>
                  </a:lnTo>
                  <a:lnTo>
                    <a:pt x="883" y="593"/>
                  </a:lnTo>
                  <a:lnTo>
                    <a:pt x="854" y="612"/>
                  </a:lnTo>
                  <a:lnTo>
                    <a:pt x="826" y="633"/>
                  </a:lnTo>
                  <a:lnTo>
                    <a:pt x="800" y="655"/>
                  </a:lnTo>
                  <a:lnTo>
                    <a:pt x="774" y="679"/>
                  </a:lnTo>
                  <a:lnTo>
                    <a:pt x="750" y="704"/>
                  </a:lnTo>
                  <a:lnTo>
                    <a:pt x="727" y="729"/>
                  </a:lnTo>
                  <a:lnTo>
                    <a:pt x="705" y="756"/>
                  </a:lnTo>
                  <a:lnTo>
                    <a:pt x="684" y="785"/>
                  </a:lnTo>
                  <a:lnTo>
                    <a:pt x="665" y="814"/>
                  </a:lnTo>
                  <a:lnTo>
                    <a:pt x="647" y="843"/>
                  </a:lnTo>
                  <a:lnTo>
                    <a:pt x="631" y="875"/>
                  </a:lnTo>
                  <a:lnTo>
                    <a:pt x="616" y="906"/>
                  </a:lnTo>
                  <a:lnTo>
                    <a:pt x="603" y="940"/>
                  </a:lnTo>
                  <a:lnTo>
                    <a:pt x="591" y="974"/>
                  </a:lnTo>
                  <a:lnTo>
                    <a:pt x="580" y="1008"/>
                  </a:lnTo>
                  <a:lnTo>
                    <a:pt x="571" y="1044"/>
                  </a:lnTo>
                  <a:lnTo>
                    <a:pt x="564" y="1080"/>
                  </a:lnTo>
                  <a:lnTo>
                    <a:pt x="557" y="1116"/>
                  </a:lnTo>
                  <a:lnTo>
                    <a:pt x="554" y="1153"/>
                  </a:lnTo>
                  <a:lnTo>
                    <a:pt x="550" y="1191"/>
                  </a:lnTo>
                  <a:lnTo>
                    <a:pt x="549" y="1229"/>
                  </a:lnTo>
                  <a:lnTo>
                    <a:pt x="549" y="1235"/>
                  </a:lnTo>
                  <a:lnTo>
                    <a:pt x="549" y="1235"/>
                  </a:lnTo>
                  <a:lnTo>
                    <a:pt x="550" y="1273"/>
                  </a:lnTo>
                  <a:lnTo>
                    <a:pt x="554" y="1312"/>
                  </a:lnTo>
                  <a:lnTo>
                    <a:pt x="558" y="1349"/>
                  </a:lnTo>
                  <a:lnTo>
                    <a:pt x="564" y="1386"/>
                  </a:lnTo>
                  <a:lnTo>
                    <a:pt x="571" y="1422"/>
                  </a:lnTo>
                  <a:lnTo>
                    <a:pt x="580" y="1458"/>
                  </a:lnTo>
                  <a:lnTo>
                    <a:pt x="591" y="1491"/>
                  </a:lnTo>
                  <a:lnTo>
                    <a:pt x="604" y="1526"/>
                  </a:lnTo>
                  <a:lnTo>
                    <a:pt x="617" y="1559"/>
                  </a:lnTo>
                  <a:lnTo>
                    <a:pt x="632" y="1591"/>
                  </a:lnTo>
                  <a:lnTo>
                    <a:pt x="650" y="1623"/>
                  </a:lnTo>
                  <a:lnTo>
                    <a:pt x="667" y="1654"/>
                  </a:lnTo>
                  <a:lnTo>
                    <a:pt x="687" y="1683"/>
                  </a:lnTo>
                  <a:lnTo>
                    <a:pt x="707" y="1711"/>
                  </a:lnTo>
                  <a:lnTo>
                    <a:pt x="729" y="1738"/>
                  </a:lnTo>
                  <a:lnTo>
                    <a:pt x="753" y="1765"/>
                  </a:lnTo>
                  <a:lnTo>
                    <a:pt x="777" y="1790"/>
                  </a:lnTo>
                  <a:lnTo>
                    <a:pt x="803" y="1814"/>
                  </a:lnTo>
                  <a:lnTo>
                    <a:pt x="830" y="1835"/>
                  </a:lnTo>
                  <a:lnTo>
                    <a:pt x="859" y="1857"/>
                  </a:lnTo>
                  <a:lnTo>
                    <a:pt x="888" y="1877"/>
                  </a:lnTo>
                  <a:lnTo>
                    <a:pt x="918" y="1895"/>
                  </a:lnTo>
                  <a:lnTo>
                    <a:pt x="949" y="1912"/>
                  </a:lnTo>
                  <a:lnTo>
                    <a:pt x="982" y="1927"/>
                  </a:lnTo>
                  <a:lnTo>
                    <a:pt x="1016" y="1940"/>
                  </a:lnTo>
                  <a:lnTo>
                    <a:pt x="1050" y="1952"/>
                  </a:lnTo>
                  <a:lnTo>
                    <a:pt x="1084" y="1963"/>
                  </a:lnTo>
                  <a:lnTo>
                    <a:pt x="1121" y="1972"/>
                  </a:lnTo>
                  <a:lnTo>
                    <a:pt x="1158" y="1978"/>
                  </a:lnTo>
                  <a:lnTo>
                    <a:pt x="1196" y="1982"/>
                  </a:lnTo>
                  <a:lnTo>
                    <a:pt x="1235" y="1986"/>
                  </a:lnTo>
                  <a:lnTo>
                    <a:pt x="1274" y="1987"/>
                  </a:lnTo>
                  <a:lnTo>
                    <a:pt x="1274" y="1987"/>
                  </a:lnTo>
                  <a:lnTo>
                    <a:pt x="1313" y="1986"/>
                  </a:lnTo>
                  <a:lnTo>
                    <a:pt x="1351" y="1982"/>
                  </a:lnTo>
                  <a:lnTo>
                    <a:pt x="1390" y="1978"/>
                  </a:lnTo>
                  <a:lnTo>
                    <a:pt x="1427" y="1972"/>
                  </a:lnTo>
                  <a:lnTo>
                    <a:pt x="1463" y="1963"/>
                  </a:lnTo>
                  <a:lnTo>
                    <a:pt x="1497" y="1953"/>
                  </a:lnTo>
                  <a:lnTo>
                    <a:pt x="1531" y="1941"/>
                  </a:lnTo>
                  <a:lnTo>
                    <a:pt x="1564" y="1928"/>
                  </a:lnTo>
                  <a:lnTo>
                    <a:pt x="1597" y="1913"/>
                  </a:lnTo>
                  <a:lnTo>
                    <a:pt x="1628" y="1896"/>
                  </a:lnTo>
                  <a:lnTo>
                    <a:pt x="1658" y="1879"/>
                  </a:lnTo>
                  <a:lnTo>
                    <a:pt x="1687" y="1859"/>
                  </a:lnTo>
                  <a:lnTo>
                    <a:pt x="1714" y="1839"/>
                  </a:lnTo>
                  <a:lnTo>
                    <a:pt x="1741" y="1816"/>
                  </a:lnTo>
                  <a:lnTo>
                    <a:pt x="1767" y="1793"/>
                  </a:lnTo>
                  <a:lnTo>
                    <a:pt x="1791" y="1768"/>
                  </a:lnTo>
                  <a:lnTo>
                    <a:pt x="1815" y="1742"/>
                  </a:lnTo>
                  <a:lnTo>
                    <a:pt x="1836" y="1716"/>
                  </a:lnTo>
                  <a:lnTo>
                    <a:pt x="1856" y="1687"/>
                  </a:lnTo>
                  <a:lnTo>
                    <a:pt x="1876" y="1658"/>
                  </a:lnTo>
                  <a:lnTo>
                    <a:pt x="1893" y="1627"/>
                  </a:lnTo>
                  <a:lnTo>
                    <a:pt x="1909" y="1597"/>
                  </a:lnTo>
                  <a:lnTo>
                    <a:pt x="1925" y="1564"/>
                  </a:lnTo>
                  <a:lnTo>
                    <a:pt x="1939" y="1532"/>
                  </a:lnTo>
                  <a:lnTo>
                    <a:pt x="1951" y="1498"/>
                  </a:lnTo>
                  <a:lnTo>
                    <a:pt x="1961" y="1463"/>
                  </a:lnTo>
                  <a:lnTo>
                    <a:pt x="1970" y="1428"/>
                  </a:lnTo>
                  <a:lnTo>
                    <a:pt x="1977" y="1392"/>
                  </a:lnTo>
                  <a:lnTo>
                    <a:pt x="1983" y="1355"/>
                  </a:lnTo>
                  <a:lnTo>
                    <a:pt x="1988" y="1318"/>
                  </a:lnTo>
                  <a:lnTo>
                    <a:pt x="1990" y="1281"/>
                  </a:lnTo>
                  <a:lnTo>
                    <a:pt x="1991" y="1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79" name="Freeform 44"/>
            <p:cNvSpPr>
              <a:spLocks noEditPoints="1"/>
            </p:cNvSpPr>
            <p:nvPr userDrawn="1"/>
          </p:nvSpPr>
          <p:spPr bwMode="auto">
            <a:xfrm>
              <a:off x="2643" y="1258"/>
              <a:ext cx="516" cy="597"/>
            </a:xfrm>
            <a:custGeom>
              <a:avLst/>
              <a:gdLst>
                <a:gd name="T0" fmla="*/ 1092 w 2066"/>
                <a:gd name="T1" fmla="*/ 0 h 2388"/>
                <a:gd name="T2" fmla="*/ 1257 w 2066"/>
                <a:gd name="T3" fmla="*/ 9 h 2388"/>
                <a:gd name="T4" fmla="*/ 1405 w 2066"/>
                <a:gd name="T5" fmla="*/ 35 h 2388"/>
                <a:gd name="T6" fmla="*/ 1539 w 2066"/>
                <a:gd name="T7" fmla="*/ 78 h 2388"/>
                <a:gd name="T8" fmla="*/ 1657 w 2066"/>
                <a:gd name="T9" fmla="*/ 138 h 2388"/>
                <a:gd name="T10" fmla="*/ 1759 w 2066"/>
                <a:gd name="T11" fmla="*/ 213 h 2388"/>
                <a:gd name="T12" fmla="*/ 1814 w 2066"/>
                <a:gd name="T13" fmla="*/ 268 h 2388"/>
                <a:gd name="T14" fmla="*/ 1878 w 2066"/>
                <a:gd name="T15" fmla="*/ 352 h 2388"/>
                <a:gd name="T16" fmla="*/ 1928 w 2066"/>
                <a:gd name="T17" fmla="*/ 446 h 2388"/>
                <a:gd name="T18" fmla="*/ 1964 w 2066"/>
                <a:gd name="T19" fmla="*/ 551 h 2388"/>
                <a:gd name="T20" fmla="*/ 1987 w 2066"/>
                <a:gd name="T21" fmla="*/ 665 h 2388"/>
                <a:gd name="T22" fmla="*/ 1995 w 2066"/>
                <a:gd name="T23" fmla="*/ 787 h 2388"/>
                <a:gd name="T24" fmla="*/ 1994 w 2066"/>
                <a:gd name="T25" fmla="*/ 831 h 2388"/>
                <a:gd name="T26" fmla="*/ 1985 w 2066"/>
                <a:gd name="T27" fmla="*/ 932 h 2388"/>
                <a:gd name="T28" fmla="*/ 1965 w 2066"/>
                <a:gd name="T29" fmla="*/ 1027 h 2388"/>
                <a:gd name="T30" fmla="*/ 1937 w 2066"/>
                <a:gd name="T31" fmla="*/ 1114 h 2388"/>
                <a:gd name="T32" fmla="*/ 1899 w 2066"/>
                <a:gd name="T33" fmla="*/ 1194 h 2388"/>
                <a:gd name="T34" fmla="*/ 1852 w 2066"/>
                <a:gd name="T35" fmla="*/ 1267 h 2388"/>
                <a:gd name="T36" fmla="*/ 1797 w 2066"/>
                <a:gd name="T37" fmla="*/ 1333 h 2388"/>
                <a:gd name="T38" fmla="*/ 1735 w 2066"/>
                <a:gd name="T39" fmla="*/ 1392 h 2388"/>
                <a:gd name="T40" fmla="*/ 1667 w 2066"/>
                <a:gd name="T41" fmla="*/ 1443 h 2388"/>
                <a:gd name="T42" fmla="*/ 1591 w 2066"/>
                <a:gd name="T43" fmla="*/ 1486 h 2388"/>
                <a:gd name="T44" fmla="*/ 1511 w 2066"/>
                <a:gd name="T45" fmla="*/ 1524 h 2388"/>
                <a:gd name="T46" fmla="*/ 1452 w 2066"/>
                <a:gd name="T47" fmla="*/ 2388 h 2388"/>
                <a:gd name="T48" fmla="*/ 526 w 2066"/>
                <a:gd name="T49" fmla="*/ 2388 h 2388"/>
                <a:gd name="T50" fmla="*/ 1059 w 2066"/>
                <a:gd name="T51" fmla="*/ 1160 h 2388"/>
                <a:gd name="T52" fmla="*/ 1105 w 2066"/>
                <a:gd name="T53" fmla="*/ 1159 h 2388"/>
                <a:gd name="T54" fmla="*/ 1171 w 2066"/>
                <a:gd name="T55" fmla="*/ 1150 h 2388"/>
                <a:gd name="T56" fmla="*/ 1230 w 2066"/>
                <a:gd name="T57" fmla="*/ 1136 h 2388"/>
                <a:gd name="T58" fmla="*/ 1283 w 2066"/>
                <a:gd name="T59" fmla="*/ 1114 h 2388"/>
                <a:gd name="T60" fmla="*/ 1329 w 2066"/>
                <a:gd name="T61" fmla="*/ 1088 h 2388"/>
                <a:gd name="T62" fmla="*/ 1369 w 2066"/>
                <a:gd name="T63" fmla="*/ 1055 h 2388"/>
                <a:gd name="T64" fmla="*/ 1402 w 2066"/>
                <a:gd name="T65" fmla="*/ 1017 h 2388"/>
                <a:gd name="T66" fmla="*/ 1428 w 2066"/>
                <a:gd name="T67" fmla="*/ 974 h 2388"/>
                <a:gd name="T68" fmla="*/ 1447 w 2066"/>
                <a:gd name="T69" fmla="*/ 928 h 2388"/>
                <a:gd name="T70" fmla="*/ 1457 w 2066"/>
                <a:gd name="T71" fmla="*/ 876 h 2388"/>
                <a:gd name="T72" fmla="*/ 1462 w 2066"/>
                <a:gd name="T73" fmla="*/ 822 h 2388"/>
                <a:gd name="T74" fmla="*/ 1461 w 2066"/>
                <a:gd name="T75" fmla="*/ 794 h 2388"/>
                <a:gd name="T76" fmla="*/ 1454 w 2066"/>
                <a:gd name="T77" fmla="*/ 736 h 2388"/>
                <a:gd name="T78" fmla="*/ 1440 w 2066"/>
                <a:gd name="T79" fmla="*/ 683 h 2388"/>
                <a:gd name="T80" fmla="*/ 1417 w 2066"/>
                <a:gd name="T81" fmla="*/ 636 h 2388"/>
                <a:gd name="T82" fmla="*/ 1388 w 2066"/>
                <a:gd name="T83" fmla="*/ 596 h 2388"/>
                <a:gd name="T84" fmla="*/ 1351 w 2066"/>
                <a:gd name="T85" fmla="*/ 560 h 2388"/>
                <a:gd name="T86" fmla="*/ 1308 w 2066"/>
                <a:gd name="T87" fmla="*/ 531 h 2388"/>
                <a:gd name="T88" fmla="*/ 1258 w 2066"/>
                <a:gd name="T89" fmla="*/ 507 h 2388"/>
                <a:gd name="T90" fmla="*/ 1201 w 2066"/>
                <a:gd name="T91" fmla="*/ 490 h 2388"/>
                <a:gd name="T92" fmla="*/ 1139 w 2066"/>
                <a:gd name="T93" fmla="*/ 479 h 2388"/>
                <a:gd name="T94" fmla="*/ 1072 w 2066"/>
                <a:gd name="T95" fmla="*/ 475 h 2388"/>
                <a:gd name="T96" fmla="*/ 526 w 2066"/>
                <a:gd name="T97" fmla="*/ 1160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66" h="2388">
                  <a:moveTo>
                    <a:pt x="0" y="0"/>
                  </a:moveTo>
                  <a:lnTo>
                    <a:pt x="1092" y="0"/>
                  </a:lnTo>
                  <a:lnTo>
                    <a:pt x="1092" y="0"/>
                  </a:lnTo>
                  <a:lnTo>
                    <a:pt x="1149" y="1"/>
                  </a:lnTo>
                  <a:lnTo>
                    <a:pt x="1204" y="3"/>
                  </a:lnTo>
                  <a:lnTo>
                    <a:pt x="1257" y="9"/>
                  </a:lnTo>
                  <a:lnTo>
                    <a:pt x="1308" y="15"/>
                  </a:lnTo>
                  <a:lnTo>
                    <a:pt x="1357" y="24"/>
                  </a:lnTo>
                  <a:lnTo>
                    <a:pt x="1405" y="35"/>
                  </a:lnTo>
                  <a:lnTo>
                    <a:pt x="1452" y="48"/>
                  </a:lnTo>
                  <a:lnTo>
                    <a:pt x="1497" y="62"/>
                  </a:lnTo>
                  <a:lnTo>
                    <a:pt x="1539" y="78"/>
                  </a:lnTo>
                  <a:lnTo>
                    <a:pt x="1581" y="96"/>
                  </a:lnTo>
                  <a:lnTo>
                    <a:pt x="1620" y="116"/>
                  </a:lnTo>
                  <a:lnTo>
                    <a:pt x="1657" y="138"/>
                  </a:lnTo>
                  <a:lnTo>
                    <a:pt x="1693" y="161"/>
                  </a:lnTo>
                  <a:lnTo>
                    <a:pt x="1727" y="186"/>
                  </a:lnTo>
                  <a:lnTo>
                    <a:pt x="1759" y="213"/>
                  </a:lnTo>
                  <a:lnTo>
                    <a:pt x="1790" y="242"/>
                  </a:lnTo>
                  <a:lnTo>
                    <a:pt x="1790" y="242"/>
                  </a:lnTo>
                  <a:lnTo>
                    <a:pt x="1814" y="268"/>
                  </a:lnTo>
                  <a:lnTo>
                    <a:pt x="1837" y="294"/>
                  </a:lnTo>
                  <a:lnTo>
                    <a:pt x="1857" y="322"/>
                  </a:lnTo>
                  <a:lnTo>
                    <a:pt x="1878" y="352"/>
                  </a:lnTo>
                  <a:lnTo>
                    <a:pt x="1896" y="382"/>
                  </a:lnTo>
                  <a:lnTo>
                    <a:pt x="1913" y="414"/>
                  </a:lnTo>
                  <a:lnTo>
                    <a:pt x="1928" y="446"/>
                  </a:lnTo>
                  <a:lnTo>
                    <a:pt x="1942" y="480"/>
                  </a:lnTo>
                  <a:lnTo>
                    <a:pt x="1954" y="515"/>
                  </a:lnTo>
                  <a:lnTo>
                    <a:pt x="1964" y="551"/>
                  </a:lnTo>
                  <a:lnTo>
                    <a:pt x="1974" y="588"/>
                  </a:lnTo>
                  <a:lnTo>
                    <a:pt x="1982" y="626"/>
                  </a:lnTo>
                  <a:lnTo>
                    <a:pt x="1987" y="665"/>
                  </a:lnTo>
                  <a:lnTo>
                    <a:pt x="1991" y="705"/>
                  </a:lnTo>
                  <a:lnTo>
                    <a:pt x="1994" y="746"/>
                  </a:lnTo>
                  <a:lnTo>
                    <a:pt x="1995" y="787"/>
                  </a:lnTo>
                  <a:lnTo>
                    <a:pt x="1995" y="795"/>
                  </a:lnTo>
                  <a:lnTo>
                    <a:pt x="1995" y="795"/>
                  </a:lnTo>
                  <a:lnTo>
                    <a:pt x="1994" y="831"/>
                  </a:lnTo>
                  <a:lnTo>
                    <a:pt x="1992" y="866"/>
                  </a:lnTo>
                  <a:lnTo>
                    <a:pt x="1989" y="899"/>
                  </a:lnTo>
                  <a:lnTo>
                    <a:pt x="1985" y="932"/>
                  </a:lnTo>
                  <a:lnTo>
                    <a:pt x="1979" y="965"/>
                  </a:lnTo>
                  <a:lnTo>
                    <a:pt x="1973" y="996"/>
                  </a:lnTo>
                  <a:lnTo>
                    <a:pt x="1965" y="1027"/>
                  </a:lnTo>
                  <a:lnTo>
                    <a:pt x="1958" y="1057"/>
                  </a:lnTo>
                  <a:lnTo>
                    <a:pt x="1948" y="1087"/>
                  </a:lnTo>
                  <a:lnTo>
                    <a:pt x="1937" y="1114"/>
                  </a:lnTo>
                  <a:lnTo>
                    <a:pt x="1925" y="1142"/>
                  </a:lnTo>
                  <a:lnTo>
                    <a:pt x="1913" y="1168"/>
                  </a:lnTo>
                  <a:lnTo>
                    <a:pt x="1899" y="1194"/>
                  </a:lnTo>
                  <a:lnTo>
                    <a:pt x="1885" y="1219"/>
                  </a:lnTo>
                  <a:lnTo>
                    <a:pt x="1868" y="1243"/>
                  </a:lnTo>
                  <a:lnTo>
                    <a:pt x="1852" y="1267"/>
                  </a:lnTo>
                  <a:lnTo>
                    <a:pt x="1834" y="1290"/>
                  </a:lnTo>
                  <a:lnTo>
                    <a:pt x="1817" y="1312"/>
                  </a:lnTo>
                  <a:lnTo>
                    <a:pt x="1797" y="1333"/>
                  </a:lnTo>
                  <a:lnTo>
                    <a:pt x="1778" y="1352"/>
                  </a:lnTo>
                  <a:lnTo>
                    <a:pt x="1757" y="1372"/>
                  </a:lnTo>
                  <a:lnTo>
                    <a:pt x="1735" y="1392"/>
                  </a:lnTo>
                  <a:lnTo>
                    <a:pt x="1714" y="1409"/>
                  </a:lnTo>
                  <a:lnTo>
                    <a:pt x="1691" y="1426"/>
                  </a:lnTo>
                  <a:lnTo>
                    <a:pt x="1667" y="1443"/>
                  </a:lnTo>
                  <a:lnTo>
                    <a:pt x="1643" y="1458"/>
                  </a:lnTo>
                  <a:lnTo>
                    <a:pt x="1618" y="1472"/>
                  </a:lnTo>
                  <a:lnTo>
                    <a:pt x="1591" y="1486"/>
                  </a:lnTo>
                  <a:lnTo>
                    <a:pt x="1565" y="1499"/>
                  </a:lnTo>
                  <a:lnTo>
                    <a:pt x="1538" y="1512"/>
                  </a:lnTo>
                  <a:lnTo>
                    <a:pt x="1511" y="1524"/>
                  </a:lnTo>
                  <a:lnTo>
                    <a:pt x="1483" y="1535"/>
                  </a:lnTo>
                  <a:lnTo>
                    <a:pt x="2066" y="2388"/>
                  </a:lnTo>
                  <a:lnTo>
                    <a:pt x="1452" y="2388"/>
                  </a:lnTo>
                  <a:lnTo>
                    <a:pt x="939" y="1624"/>
                  </a:lnTo>
                  <a:lnTo>
                    <a:pt x="526" y="1624"/>
                  </a:lnTo>
                  <a:lnTo>
                    <a:pt x="526" y="2388"/>
                  </a:lnTo>
                  <a:lnTo>
                    <a:pt x="0" y="2388"/>
                  </a:lnTo>
                  <a:lnTo>
                    <a:pt x="0" y="0"/>
                  </a:lnTo>
                  <a:close/>
                  <a:moveTo>
                    <a:pt x="1059" y="1160"/>
                  </a:moveTo>
                  <a:lnTo>
                    <a:pt x="1059" y="1160"/>
                  </a:lnTo>
                  <a:lnTo>
                    <a:pt x="1083" y="1160"/>
                  </a:lnTo>
                  <a:lnTo>
                    <a:pt x="1105" y="1159"/>
                  </a:lnTo>
                  <a:lnTo>
                    <a:pt x="1127" y="1156"/>
                  </a:lnTo>
                  <a:lnTo>
                    <a:pt x="1149" y="1153"/>
                  </a:lnTo>
                  <a:lnTo>
                    <a:pt x="1171" y="1150"/>
                  </a:lnTo>
                  <a:lnTo>
                    <a:pt x="1190" y="1145"/>
                  </a:lnTo>
                  <a:lnTo>
                    <a:pt x="1211" y="1141"/>
                  </a:lnTo>
                  <a:lnTo>
                    <a:pt x="1230" y="1136"/>
                  </a:lnTo>
                  <a:lnTo>
                    <a:pt x="1248" y="1129"/>
                  </a:lnTo>
                  <a:lnTo>
                    <a:pt x="1266" y="1121"/>
                  </a:lnTo>
                  <a:lnTo>
                    <a:pt x="1283" y="1114"/>
                  </a:lnTo>
                  <a:lnTo>
                    <a:pt x="1298" y="1106"/>
                  </a:lnTo>
                  <a:lnTo>
                    <a:pt x="1315" y="1096"/>
                  </a:lnTo>
                  <a:lnTo>
                    <a:pt x="1329" y="1088"/>
                  </a:lnTo>
                  <a:lnTo>
                    <a:pt x="1343" y="1077"/>
                  </a:lnTo>
                  <a:lnTo>
                    <a:pt x="1356" y="1066"/>
                  </a:lnTo>
                  <a:lnTo>
                    <a:pt x="1369" y="1055"/>
                  </a:lnTo>
                  <a:lnTo>
                    <a:pt x="1380" y="1043"/>
                  </a:lnTo>
                  <a:lnTo>
                    <a:pt x="1391" y="1030"/>
                  </a:lnTo>
                  <a:lnTo>
                    <a:pt x="1402" y="1017"/>
                  </a:lnTo>
                  <a:lnTo>
                    <a:pt x="1412" y="1004"/>
                  </a:lnTo>
                  <a:lnTo>
                    <a:pt x="1419" y="990"/>
                  </a:lnTo>
                  <a:lnTo>
                    <a:pt x="1428" y="974"/>
                  </a:lnTo>
                  <a:lnTo>
                    <a:pt x="1435" y="959"/>
                  </a:lnTo>
                  <a:lnTo>
                    <a:pt x="1441" y="944"/>
                  </a:lnTo>
                  <a:lnTo>
                    <a:pt x="1447" y="928"/>
                  </a:lnTo>
                  <a:lnTo>
                    <a:pt x="1451" y="911"/>
                  </a:lnTo>
                  <a:lnTo>
                    <a:pt x="1455" y="894"/>
                  </a:lnTo>
                  <a:lnTo>
                    <a:pt x="1457" y="876"/>
                  </a:lnTo>
                  <a:lnTo>
                    <a:pt x="1460" y="859"/>
                  </a:lnTo>
                  <a:lnTo>
                    <a:pt x="1461" y="841"/>
                  </a:lnTo>
                  <a:lnTo>
                    <a:pt x="1462" y="822"/>
                  </a:lnTo>
                  <a:lnTo>
                    <a:pt x="1462" y="814"/>
                  </a:lnTo>
                  <a:lnTo>
                    <a:pt x="1462" y="814"/>
                  </a:lnTo>
                  <a:lnTo>
                    <a:pt x="1461" y="794"/>
                  </a:lnTo>
                  <a:lnTo>
                    <a:pt x="1460" y="774"/>
                  </a:lnTo>
                  <a:lnTo>
                    <a:pt x="1457" y="754"/>
                  </a:lnTo>
                  <a:lnTo>
                    <a:pt x="1454" y="736"/>
                  </a:lnTo>
                  <a:lnTo>
                    <a:pt x="1451" y="717"/>
                  </a:lnTo>
                  <a:lnTo>
                    <a:pt x="1445" y="700"/>
                  </a:lnTo>
                  <a:lnTo>
                    <a:pt x="1440" y="683"/>
                  </a:lnTo>
                  <a:lnTo>
                    <a:pt x="1433" y="666"/>
                  </a:lnTo>
                  <a:lnTo>
                    <a:pt x="1426" y="651"/>
                  </a:lnTo>
                  <a:lnTo>
                    <a:pt x="1417" y="636"/>
                  </a:lnTo>
                  <a:lnTo>
                    <a:pt x="1408" y="622"/>
                  </a:lnTo>
                  <a:lnTo>
                    <a:pt x="1399" y="609"/>
                  </a:lnTo>
                  <a:lnTo>
                    <a:pt x="1388" y="596"/>
                  </a:lnTo>
                  <a:lnTo>
                    <a:pt x="1377" y="582"/>
                  </a:lnTo>
                  <a:lnTo>
                    <a:pt x="1364" y="570"/>
                  </a:lnTo>
                  <a:lnTo>
                    <a:pt x="1351" y="560"/>
                  </a:lnTo>
                  <a:lnTo>
                    <a:pt x="1338" y="550"/>
                  </a:lnTo>
                  <a:lnTo>
                    <a:pt x="1323" y="540"/>
                  </a:lnTo>
                  <a:lnTo>
                    <a:pt x="1308" y="531"/>
                  </a:lnTo>
                  <a:lnTo>
                    <a:pt x="1292" y="523"/>
                  </a:lnTo>
                  <a:lnTo>
                    <a:pt x="1275" y="515"/>
                  </a:lnTo>
                  <a:lnTo>
                    <a:pt x="1258" y="507"/>
                  </a:lnTo>
                  <a:lnTo>
                    <a:pt x="1240" y="501"/>
                  </a:lnTo>
                  <a:lnTo>
                    <a:pt x="1221" y="495"/>
                  </a:lnTo>
                  <a:lnTo>
                    <a:pt x="1201" y="490"/>
                  </a:lnTo>
                  <a:lnTo>
                    <a:pt x="1182" y="486"/>
                  </a:lnTo>
                  <a:lnTo>
                    <a:pt x="1161" y="482"/>
                  </a:lnTo>
                  <a:lnTo>
                    <a:pt x="1139" y="479"/>
                  </a:lnTo>
                  <a:lnTo>
                    <a:pt x="1117" y="477"/>
                  </a:lnTo>
                  <a:lnTo>
                    <a:pt x="1096" y="475"/>
                  </a:lnTo>
                  <a:lnTo>
                    <a:pt x="1072" y="475"/>
                  </a:lnTo>
                  <a:lnTo>
                    <a:pt x="1049" y="474"/>
                  </a:lnTo>
                  <a:lnTo>
                    <a:pt x="526" y="474"/>
                  </a:lnTo>
                  <a:lnTo>
                    <a:pt x="526" y="1160"/>
                  </a:lnTo>
                  <a:lnTo>
                    <a:pt x="1059" y="1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80" name="Freeform 45"/>
            <p:cNvSpPr>
              <a:spLocks/>
            </p:cNvSpPr>
            <p:nvPr userDrawn="1"/>
          </p:nvSpPr>
          <p:spPr bwMode="auto">
            <a:xfrm>
              <a:off x="3221" y="1258"/>
              <a:ext cx="429" cy="597"/>
            </a:xfrm>
            <a:custGeom>
              <a:avLst/>
              <a:gdLst>
                <a:gd name="T0" fmla="*/ 0 w 1718"/>
                <a:gd name="T1" fmla="*/ 0 h 2388"/>
                <a:gd name="T2" fmla="*/ 526 w 1718"/>
                <a:gd name="T3" fmla="*/ 0 h 2388"/>
                <a:gd name="T4" fmla="*/ 526 w 1718"/>
                <a:gd name="T5" fmla="*/ 1910 h 2388"/>
                <a:gd name="T6" fmla="*/ 1718 w 1718"/>
                <a:gd name="T7" fmla="*/ 1910 h 2388"/>
                <a:gd name="T8" fmla="*/ 1718 w 1718"/>
                <a:gd name="T9" fmla="*/ 2388 h 2388"/>
                <a:gd name="T10" fmla="*/ 0 w 1718"/>
                <a:gd name="T11" fmla="*/ 2388 h 2388"/>
                <a:gd name="T12" fmla="*/ 0 w 1718"/>
                <a:gd name="T13" fmla="*/ 0 h 2388"/>
              </a:gdLst>
              <a:ahLst/>
              <a:cxnLst>
                <a:cxn ang="0">
                  <a:pos x="T0" y="T1"/>
                </a:cxn>
                <a:cxn ang="0">
                  <a:pos x="T2" y="T3"/>
                </a:cxn>
                <a:cxn ang="0">
                  <a:pos x="T4" y="T5"/>
                </a:cxn>
                <a:cxn ang="0">
                  <a:pos x="T6" y="T7"/>
                </a:cxn>
                <a:cxn ang="0">
                  <a:pos x="T8" y="T9"/>
                </a:cxn>
                <a:cxn ang="0">
                  <a:pos x="T10" y="T11"/>
                </a:cxn>
                <a:cxn ang="0">
                  <a:pos x="T12" y="T13"/>
                </a:cxn>
              </a:cxnLst>
              <a:rect l="0" t="0" r="r" b="b"/>
              <a:pathLst>
                <a:path w="1718" h="2388">
                  <a:moveTo>
                    <a:pt x="0" y="0"/>
                  </a:moveTo>
                  <a:lnTo>
                    <a:pt x="526" y="0"/>
                  </a:lnTo>
                  <a:lnTo>
                    <a:pt x="526" y="1910"/>
                  </a:lnTo>
                  <a:lnTo>
                    <a:pt x="1718" y="1910"/>
                  </a:lnTo>
                  <a:lnTo>
                    <a:pt x="1718" y="2388"/>
                  </a:lnTo>
                  <a:lnTo>
                    <a:pt x="0"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81" name="Freeform 46"/>
            <p:cNvSpPr>
              <a:spLocks noEditPoints="1"/>
            </p:cNvSpPr>
            <p:nvPr userDrawn="1"/>
          </p:nvSpPr>
          <p:spPr bwMode="auto">
            <a:xfrm>
              <a:off x="3722" y="1258"/>
              <a:ext cx="551" cy="597"/>
            </a:xfrm>
            <a:custGeom>
              <a:avLst/>
              <a:gdLst>
                <a:gd name="T0" fmla="*/ 968 w 2202"/>
                <a:gd name="T1" fmla="*/ 0 h 2388"/>
                <a:gd name="T2" fmla="*/ 1104 w 2202"/>
                <a:gd name="T3" fmla="*/ 9 h 2388"/>
                <a:gd name="T4" fmla="*/ 1235 w 2202"/>
                <a:gd name="T5" fmla="*/ 29 h 2388"/>
                <a:gd name="T6" fmla="*/ 1359 w 2202"/>
                <a:gd name="T7" fmla="*/ 60 h 2388"/>
                <a:gd name="T8" fmla="*/ 1477 w 2202"/>
                <a:gd name="T9" fmla="*/ 102 h 2388"/>
                <a:gd name="T10" fmla="*/ 1587 w 2202"/>
                <a:gd name="T11" fmla="*/ 153 h 2388"/>
                <a:gd name="T12" fmla="*/ 1689 w 2202"/>
                <a:gd name="T13" fmla="*/ 214 h 2388"/>
                <a:gd name="T14" fmla="*/ 1784 w 2202"/>
                <a:gd name="T15" fmla="*/ 283 h 2388"/>
                <a:gd name="T16" fmla="*/ 1870 w 2202"/>
                <a:gd name="T17" fmla="*/ 361 h 2388"/>
                <a:gd name="T18" fmla="*/ 1947 w 2202"/>
                <a:gd name="T19" fmla="*/ 446 h 2388"/>
                <a:gd name="T20" fmla="*/ 2015 w 2202"/>
                <a:gd name="T21" fmla="*/ 540 h 2388"/>
                <a:gd name="T22" fmla="*/ 2073 w 2202"/>
                <a:gd name="T23" fmla="*/ 639 h 2388"/>
                <a:gd name="T24" fmla="*/ 2121 w 2202"/>
                <a:gd name="T25" fmla="*/ 745 h 2388"/>
                <a:gd name="T26" fmla="*/ 2159 w 2202"/>
                <a:gd name="T27" fmla="*/ 856 h 2388"/>
                <a:gd name="T28" fmla="*/ 2185 w 2202"/>
                <a:gd name="T29" fmla="*/ 972 h 2388"/>
                <a:gd name="T30" fmla="*/ 2199 w 2202"/>
                <a:gd name="T31" fmla="*/ 1093 h 2388"/>
                <a:gd name="T32" fmla="*/ 2202 w 2202"/>
                <a:gd name="T33" fmla="*/ 1193 h 2388"/>
                <a:gd name="T34" fmla="*/ 2199 w 2202"/>
                <a:gd name="T35" fmla="*/ 1287 h 2388"/>
                <a:gd name="T36" fmla="*/ 2185 w 2202"/>
                <a:gd name="T37" fmla="*/ 1409 h 2388"/>
                <a:gd name="T38" fmla="*/ 2159 w 2202"/>
                <a:gd name="T39" fmla="*/ 1526 h 2388"/>
                <a:gd name="T40" fmla="*/ 2121 w 2202"/>
                <a:gd name="T41" fmla="*/ 1637 h 2388"/>
                <a:gd name="T42" fmla="*/ 2073 w 2202"/>
                <a:gd name="T43" fmla="*/ 1743 h 2388"/>
                <a:gd name="T44" fmla="*/ 2015 w 2202"/>
                <a:gd name="T45" fmla="*/ 1843 h 2388"/>
                <a:gd name="T46" fmla="*/ 1947 w 2202"/>
                <a:gd name="T47" fmla="*/ 1936 h 2388"/>
                <a:gd name="T48" fmla="*/ 1870 w 2202"/>
                <a:gd name="T49" fmla="*/ 2023 h 2388"/>
                <a:gd name="T50" fmla="*/ 1784 w 2202"/>
                <a:gd name="T51" fmla="*/ 2102 h 2388"/>
                <a:gd name="T52" fmla="*/ 1689 w 2202"/>
                <a:gd name="T53" fmla="*/ 2171 h 2388"/>
                <a:gd name="T54" fmla="*/ 1587 w 2202"/>
                <a:gd name="T55" fmla="*/ 2232 h 2388"/>
                <a:gd name="T56" fmla="*/ 1477 w 2202"/>
                <a:gd name="T57" fmla="*/ 2285 h 2388"/>
                <a:gd name="T58" fmla="*/ 1359 w 2202"/>
                <a:gd name="T59" fmla="*/ 2327 h 2388"/>
                <a:gd name="T60" fmla="*/ 1235 w 2202"/>
                <a:gd name="T61" fmla="*/ 2359 h 2388"/>
                <a:gd name="T62" fmla="*/ 1104 w 2202"/>
                <a:gd name="T63" fmla="*/ 2379 h 2388"/>
                <a:gd name="T64" fmla="*/ 968 w 2202"/>
                <a:gd name="T65" fmla="*/ 2388 h 2388"/>
                <a:gd name="T66" fmla="*/ 526 w 2202"/>
                <a:gd name="T67" fmla="*/ 474 h 2388"/>
                <a:gd name="T68" fmla="*/ 972 w 2202"/>
                <a:gd name="T69" fmla="*/ 1913 h 2388"/>
                <a:gd name="T70" fmla="*/ 1123 w 2202"/>
                <a:gd name="T71" fmla="*/ 1894 h 2388"/>
                <a:gd name="T72" fmla="*/ 1259 w 2202"/>
                <a:gd name="T73" fmla="*/ 1849 h 2388"/>
                <a:gd name="T74" fmla="*/ 1377 w 2202"/>
                <a:gd name="T75" fmla="*/ 1780 h 2388"/>
                <a:gd name="T76" fmla="*/ 1478 w 2202"/>
                <a:gd name="T77" fmla="*/ 1692 h 2388"/>
                <a:gd name="T78" fmla="*/ 1556 w 2202"/>
                <a:gd name="T79" fmla="*/ 1583 h 2388"/>
                <a:gd name="T80" fmla="*/ 1613 w 2202"/>
                <a:gd name="T81" fmla="*/ 1458 h 2388"/>
                <a:gd name="T82" fmla="*/ 1645 w 2202"/>
                <a:gd name="T83" fmla="*/ 1316 h 2388"/>
                <a:gd name="T84" fmla="*/ 1653 w 2202"/>
                <a:gd name="T85" fmla="*/ 1193 h 2388"/>
                <a:gd name="T86" fmla="*/ 1645 w 2202"/>
                <a:gd name="T87" fmla="*/ 1078 h 2388"/>
                <a:gd name="T88" fmla="*/ 1613 w 2202"/>
                <a:gd name="T89" fmla="*/ 936 h 2388"/>
                <a:gd name="T90" fmla="*/ 1556 w 2202"/>
                <a:gd name="T91" fmla="*/ 809 h 2388"/>
                <a:gd name="T92" fmla="*/ 1478 w 2202"/>
                <a:gd name="T93" fmla="*/ 700 h 2388"/>
                <a:gd name="T94" fmla="*/ 1377 w 2202"/>
                <a:gd name="T95" fmla="*/ 610 h 2388"/>
                <a:gd name="T96" fmla="*/ 1259 w 2202"/>
                <a:gd name="T97" fmla="*/ 540 h 2388"/>
                <a:gd name="T98" fmla="*/ 1123 w 2202"/>
                <a:gd name="T99" fmla="*/ 495 h 2388"/>
                <a:gd name="T100" fmla="*/ 972 w 2202"/>
                <a:gd name="T101" fmla="*/ 475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02" h="2388">
                  <a:moveTo>
                    <a:pt x="0" y="0"/>
                  </a:moveTo>
                  <a:lnTo>
                    <a:pt x="933" y="0"/>
                  </a:lnTo>
                  <a:lnTo>
                    <a:pt x="933" y="0"/>
                  </a:lnTo>
                  <a:lnTo>
                    <a:pt x="968" y="0"/>
                  </a:lnTo>
                  <a:lnTo>
                    <a:pt x="1003" y="1"/>
                  </a:lnTo>
                  <a:lnTo>
                    <a:pt x="1036" y="3"/>
                  </a:lnTo>
                  <a:lnTo>
                    <a:pt x="1071" y="5"/>
                  </a:lnTo>
                  <a:lnTo>
                    <a:pt x="1104" y="9"/>
                  </a:lnTo>
                  <a:lnTo>
                    <a:pt x="1138" y="13"/>
                  </a:lnTo>
                  <a:lnTo>
                    <a:pt x="1170" y="17"/>
                  </a:lnTo>
                  <a:lnTo>
                    <a:pt x="1203" y="23"/>
                  </a:lnTo>
                  <a:lnTo>
                    <a:pt x="1235" y="29"/>
                  </a:lnTo>
                  <a:lnTo>
                    <a:pt x="1266" y="36"/>
                  </a:lnTo>
                  <a:lnTo>
                    <a:pt x="1298" y="43"/>
                  </a:lnTo>
                  <a:lnTo>
                    <a:pt x="1328" y="51"/>
                  </a:lnTo>
                  <a:lnTo>
                    <a:pt x="1359" y="60"/>
                  </a:lnTo>
                  <a:lnTo>
                    <a:pt x="1389" y="70"/>
                  </a:lnTo>
                  <a:lnTo>
                    <a:pt x="1419" y="79"/>
                  </a:lnTo>
                  <a:lnTo>
                    <a:pt x="1448" y="90"/>
                  </a:lnTo>
                  <a:lnTo>
                    <a:pt x="1477" y="102"/>
                  </a:lnTo>
                  <a:lnTo>
                    <a:pt x="1505" y="114"/>
                  </a:lnTo>
                  <a:lnTo>
                    <a:pt x="1533" y="126"/>
                  </a:lnTo>
                  <a:lnTo>
                    <a:pt x="1560" y="139"/>
                  </a:lnTo>
                  <a:lnTo>
                    <a:pt x="1587" y="153"/>
                  </a:lnTo>
                  <a:lnTo>
                    <a:pt x="1613" y="168"/>
                  </a:lnTo>
                  <a:lnTo>
                    <a:pt x="1639" y="183"/>
                  </a:lnTo>
                  <a:lnTo>
                    <a:pt x="1665" y="198"/>
                  </a:lnTo>
                  <a:lnTo>
                    <a:pt x="1689" y="214"/>
                  </a:lnTo>
                  <a:lnTo>
                    <a:pt x="1714" y="231"/>
                  </a:lnTo>
                  <a:lnTo>
                    <a:pt x="1738" y="248"/>
                  </a:lnTo>
                  <a:lnTo>
                    <a:pt x="1761" y="266"/>
                  </a:lnTo>
                  <a:lnTo>
                    <a:pt x="1784" y="283"/>
                  </a:lnTo>
                  <a:lnTo>
                    <a:pt x="1807" y="303"/>
                  </a:lnTo>
                  <a:lnTo>
                    <a:pt x="1829" y="321"/>
                  </a:lnTo>
                  <a:lnTo>
                    <a:pt x="1849" y="341"/>
                  </a:lnTo>
                  <a:lnTo>
                    <a:pt x="1870" y="361"/>
                  </a:lnTo>
                  <a:lnTo>
                    <a:pt x="1891" y="382"/>
                  </a:lnTo>
                  <a:lnTo>
                    <a:pt x="1910" y="403"/>
                  </a:lnTo>
                  <a:lnTo>
                    <a:pt x="1929" y="425"/>
                  </a:lnTo>
                  <a:lnTo>
                    <a:pt x="1947" y="446"/>
                  </a:lnTo>
                  <a:lnTo>
                    <a:pt x="1965" y="469"/>
                  </a:lnTo>
                  <a:lnTo>
                    <a:pt x="1982" y="492"/>
                  </a:lnTo>
                  <a:lnTo>
                    <a:pt x="1999" y="516"/>
                  </a:lnTo>
                  <a:lnTo>
                    <a:pt x="2015" y="540"/>
                  </a:lnTo>
                  <a:lnTo>
                    <a:pt x="2030" y="564"/>
                  </a:lnTo>
                  <a:lnTo>
                    <a:pt x="2045" y="589"/>
                  </a:lnTo>
                  <a:lnTo>
                    <a:pt x="2060" y="614"/>
                  </a:lnTo>
                  <a:lnTo>
                    <a:pt x="2073" y="639"/>
                  </a:lnTo>
                  <a:lnTo>
                    <a:pt x="2086" y="665"/>
                  </a:lnTo>
                  <a:lnTo>
                    <a:pt x="2099" y="691"/>
                  </a:lnTo>
                  <a:lnTo>
                    <a:pt x="2110" y="717"/>
                  </a:lnTo>
                  <a:lnTo>
                    <a:pt x="2121" y="745"/>
                  </a:lnTo>
                  <a:lnTo>
                    <a:pt x="2131" y="772"/>
                  </a:lnTo>
                  <a:lnTo>
                    <a:pt x="2141" y="799"/>
                  </a:lnTo>
                  <a:lnTo>
                    <a:pt x="2150" y="827"/>
                  </a:lnTo>
                  <a:lnTo>
                    <a:pt x="2159" y="856"/>
                  </a:lnTo>
                  <a:lnTo>
                    <a:pt x="2166" y="884"/>
                  </a:lnTo>
                  <a:lnTo>
                    <a:pt x="2173" y="913"/>
                  </a:lnTo>
                  <a:lnTo>
                    <a:pt x="2179" y="943"/>
                  </a:lnTo>
                  <a:lnTo>
                    <a:pt x="2185" y="972"/>
                  </a:lnTo>
                  <a:lnTo>
                    <a:pt x="2189" y="1002"/>
                  </a:lnTo>
                  <a:lnTo>
                    <a:pt x="2194" y="1032"/>
                  </a:lnTo>
                  <a:lnTo>
                    <a:pt x="2197" y="1063"/>
                  </a:lnTo>
                  <a:lnTo>
                    <a:pt x="2199" y="1093"/>
                  </a:lnTo>
                  <a:lnTo>
                    <a:pt x="2201" y="1125"/>
                  </a:lnTo>
                  <a:lnTo>
                    <a:pt x="2202" y="1155"/>
                  </a:lnTo>
                  <a:lnTo>
                    <a:pt x="2202" y="1187"/>
                  </a:lnTo>
                  <a:lnTo>
                    <a:pt x="2202" y="1193"/>
                  </a:lnTo>
                  <a:lnTo>
                    <a:pt x="2202" y="1193"/>
                  </a:lnTo>
                  <a:lnTo>
                    <a:pt x="2202" y="1225"/>
                  </a:lnTo>
                  <a:lnTo>
                    <a:pt x="2201" y="1257"/>
                  </a:lnTo>
                  <a:lnTo>
                    <a:pt x="2199" y="1287"/>
                  </a:lnTo>
                  <a:lnTo>
                    <a:pt x="2197" y="1318"/>
                  </a:lnTo>
                  <a:lnTo>
                    <a:pt x="2194" y="1348"/>
                  </a:lnTo>
                  <a:lnTo>
                    <a:pt x="2189" y="1378"/>
                  </a:lnTo>
                  <a:lnTo>
                    <a:pt x="2185" y="1409"/>
                  </a:lnTo>
                  <a:lnTo>
                    <a:pt x="2179" y="1438"/>
                  </a:lnTo>
                  <a:lnTo>
                    <a:pt x="2173" y="1468"/>
                  </a:lnTo>
                  <a:lnTo>
                    <a:pt x="2166" y="1496"/>
                  </a:lnTo>
                  <a:lnTo>
                    <a:pt x="2159" y="1526"/>
                  </a:lnTo>
                  <a:lnTo>
                    <a:pt x="2150" y="1554"/>
                  </a:lnTo>
                  <a:lnTo>
                    <a:pt x="2141" y="1582"/>
                  </a:lnTo>
                  <a:lnTo>
                    <a:pt x="2131" y="1609"/>
                  </a:lnTo>
                  <a:lnTo>
                    <a:pt x="2121" y="1637"/>
                  </a:lnTo>
                  <a:lnTo>
                    <a:pt x="2110" y="1664"/>
                  </a:lnTo>
                  <a:lnTo>
                    <a:pt x="2099" y="1691"/>
                  </a:lnTo>
                  <a:lnTo>
                    <a:pt x="2086" y="1717"/>
                  </a:lnTo>
                  <a:lnTo>
                    <a:pt x="2073" y="1743"/>
                  </a:lnTo>
                  <a:lnTo>
                    <a:pt x="2060" y="1768"/>
                  </a:lnTo>
                  <a:lnTo>
                    <a:pt x="2045" y="1793"/>
                  </a:lnTo>
                  <a:lnTo>
                    <a:pt x="2030" y="1818"/>
                  </a:lnTo>
                  <a:lnTo>
                    <a:pt x="2015" y="1843"/>
                  </a:lnTo>
                  <a:lnTo>
                    <a:pt x="1999" y="1867"/>
                  </a:lnTo>
                  <a:lnTo>
                    <a:pt x="1982" y="1890"/>
                  </a:lnTo>
                  <a:lnTo>
                    <a:pt x="1965" y="1914"/>
                  </a:lnTo>
                  <a:lnTo>
                    <a:pt x="1947" y="1936"/>
                  </a:lnTo>
                  <a:lnTo>
                    <a:pt x="1929" y="1959"/>
                  </a:lnTo>
                  <a:lnTo>
                    <a:pt x="1910" y="1981"/>
                  </a:lnTo>
                  <a:lnTo>
                    <a:pt x="1891" y="2001"/>
                  </a:lnTo>
                  <a:lnTo>
                    <a:pt x="1870" y="2023"/>
                  </a:lnTo>
                  <a:lnTo>
                    <a:pt x="1849" y="2043"/>
                  </a:lnTo>
                  <a:lnTo>
                    <a:pt x="1829" y="2062"/>
                  </a:lnTo>
                  <a:lnTo>
                    <a:pt x="1807" y="2082"/>
                  </a:lnTo>
                  <a:lnTo>
                    <a:pt x="1784" y="2102"/>
                  </a:lnTo>
                  <a:lnTo>
                    <a:pt x="1761" y="2119"/>
                  </a:lnTo>
                  <a:lnTo>
                    <a:pt x="1738" y="2138"/>
                  </a:lnTo>
                  <a:lnTo>
                    <a:pt x="1714" y="2155"/>
                  </a:lnTo>
                  <a:lnTo>
                    <a:pt x="1689" y="2171"/>
                  </a:lnTo>
                  <a:lnTo>
                    <a:pt x="1665" y="2188"/>
                  </a:lnTo>
                  <a:lnTo>
                    <a:pt x="1639" y="2203"/>
                  </a:lnTo>
                  <a:lnTo>
                    <a:pt x="1613" y="2218"/>
                  </a:lnTo>
                  <a:lnTo>
                    <a:pt x="1587" y="2232"/>
                  </a:lnTo>
                  <a:lnTo>
                    <a:pt x="1560" y="2246"/>
                  </a:lnTo>
                  <a:lnTo>
                    <a:pt x="1533" y="2259"/>
                  </a:lnTo>
                  <a:lnTo>
                    <a:pt x="1505" y="2273"/>
                  </a:lnTo>
                  <a:lnTo>
                    <a:pt x="1477" y="2285"/>
                  </a:lnTo>
                  <a:lnTo>
                    <a:pt x="1448" y="2297"/>
                  </a:lnTo>
                  <a:lnTo>
                    <a:pt x="1419" y="2307"/>
                  </a:lnTo>
                  <a:lnTo>
                    <a:pt x="1389" y="2317"/>
                  </a:lnTo>
                  <a:lnTo>
                    <a:pt x="1359" y="2327"/>
                  </a:lnTo>
                  <a:lnTo>
                    <a:pt x="1328" y="2336"/>
                  </a:lnTo>
                  <a:lnTo>
                    <a:pt x="1298" y="2343"/>
                  </a:lnTo>
                  <a:lnTo>
                    <a:pt x="1266" y="2351"/>
                  </a:lnTo>
                  <a:lnTo>
                    <a:pt x="1235" y="2359"/>
                  </a:lnTo>
                  <a:lnTo>
                    <a:pt x="1203" y="2364"/>
                  </a:lnTo>
                  <a:lnTo>
                    <a:pt x="1170" y="2369"/>
                  </a:lnTo>
                  <a:lnTo>
                    <a:pt x="1138" y="2375"/>
                  </a:lnTo>
                  <a:lnTo>
                    <a:pt x="1104" y="2379"/>
                  </a:lnTo>
                  <a:lnTo>
                    <a:pt x="1071" y="2383"/>
                  </a:lnTo>
                  <a:lnTo>
                    <a:pt x="1036" y="2385"/>
                  </a:lnTo>
                  <a:lnTo>
                    <a:pt x="1003" y="2387"/>
                  </a:lnTo>
                  <a:lnTo>
                    <a:pt x="968" y="2388"/>
                  </a:lnTo>
                  <a:lnTo>
                    <a:pt x="933" y="2388"/>
                  </a:lnTo>
                  <a:lnTo>
                    <a:pt x="0" y="2388"/>
                  </a:lnTo>
                  <a:lnTo>
                    <a:pt x="0" y="0"/>
                  </a:lnTo>
                  <a:close/>
                  <a:moveTo>
                    <a:pt x="526" y="474"/>
                  </a:moveTo>
                  <a:lnTo>
                    <a:pt x="526" y="1914"/>
                  </a:lnTo>
                  <a:lnTo>
                    <a:pt x="933" y="1914"/>
                  </a:lnTo>
                  <a:lnTo>
                    <a:pt x="933" y="1914"/>
                  </a:lnTo>
                  <a:lnTo>
                    <a:pt x="972" y="1913"/>
                  </a:lnTo>
                  <a:lnTo>
                    <a:pt x="1011" y="1910"/>
                  </a:lnTo>
                  <a:lnTo>
                    <a:pt x="1049" y="1907"/>
                  </a:lnTo>
                  <a:lnTo>
                    <a:pt x="1088" y="1900"/>
                  </a:lnTo>
                  <a:lnTo>
                    <a:pt x="1123" y="1894"/>
                  </a:lnTo>
                  <a:lnTo>
                    <a:pt x="1158" y="1884"/>
                  </a:lnTo>
                  <a:lnTo>
                    <a:pt x="1193" y="1874"/>
                  </a:lnTo>
                  <a:lnTo>
                    <a:pt x="1227" y="1862"/>
                  </a:lnTo>
                  <a:lnTo>
                    <a:pt x="1259" y="1849"/>
                  </a:lnTo>
                  <a:lnTo>
                    <a:pt x="1290" y="1834"/>
                  </a:lnTo>
                  <a:lnTo>
                    <a:pt x="1321" y="1817"/>
                  </a:lnTo>
                  <a:lnTo>
                    <a:pt x="1350" y="1800"/>
                  </a:lnTo>
                  <a:lnTo>
                    <a:pt x="1377" y="1780"/>
                  </a:lnTo>
                  <a:lnTo>
                    <a:pt x="1405" y="1761"/>
                  </a:lnTo>
                  <a:lnTo>
                    <a:pt x="1430" y="1739"/>
                  </a:lnTo>
                  <a:lnTo>
                    <a:pt x="1454" y="1716"/>
                  </a:lnTo>
                  <a:lnTo>
                    <a:pt x="1478" y="1692"/>
                  </a:lnTo>
                  <a:lnTo>
                    <a:pt x="1499" y="1666"/>
                  </a:lnTo>
                  <a:lnTo>
                    <a:pt x="1519" y="1640"/>
                  </a:lnTo>
                  <a:lnTo>
                    <a:pt x="1539" y="1613"/>
                  </a:lnTo>
                  <a:lnTo>
                    <a:pt x="1556" y="1583"/>
                  </a:lnTo>
                  <a:lnTo>
                    <a:pt x="1572" y="1554"/>
                  </a:lnTo>
                  <a:lnTo>
                    <a:pt x="1588" y="1522"/>
                  </a:lnTo>
                  <a:lnTo>
                    <a:pt x="1601" y="1491"/>
                  </a:lnTo>
                  <a:lnTo>
                    <a:pt x="1613" y="1458"/>
                  </a:lnTo>
                  <a:lnTo>
                    <a:pt x="1624" y="1423"/>
                  </a:lnTo>
                  <a:lnTo>
                    <a:pt x="1632" y="1388"/>
                  </a:lnTo>
                  <a:lnTo>
                    <a:pt x="1640" y="1352"/>
                  </a:lnTo>
                  <a:lnTo>
                    <a:pt x="1645" y="1316"/>
                  </a:lnTo>
                  <a:lnTo>
                    <a:pt x="1650" y="1278"/>
                  </a:lnTo>
                  <a:lnTo>
                    <a:pt x="1652" y="1240"/>
                  </a:lnTo>
                  <a:lnTo>
                    <a:pt x="1653" y="1201"/>
                  </a:lnTo>
                  <a:lnTo>
                    <a:pt x="1653" y="1193"/>
                  </a:lnTo>
                  <a:lnTo>
                    <a:pt x="1653" y="1193"/>
                  </a:lnTo>
                  <a:lnTo>
                    <a:pt x="1652" y="1154"/>
                  </a:lnTo>
                  <a:lnTo>
                    <a:pt x="1650" y="1116"/>
                  </a:lnTo>
                  <a:lnTo>
                    <a:pt x="1645" y="1078"/>
                  </a:lnTo>
                  <a:lnTo>
                    <a:pt x="1640" y="1041"/>
                  </a:lnTo>
                  <a:lnTo>
                    <a:pt x="1632" y="1005"/>
                  </a:lnTo>
                  <a:lnTo>
                    <a:pt x="1624" y="970"/>
                  </a:lnTo>
                  <a:lnTo>
                    <a:pt x="1613" y="936"/>
                  </a:lnTo>
                  <a:lnTo>
                    <a:pt x="1601" y="903"/>
                  </a:lnTo>
                  <a:lnTo>
                    <a:pt x="1588" y="871"/>
                  </a:lnTo>
                  <a:lnTo>
                    <a:pt x="1572" y="839"/>
                  </a:lnTo>
                  <a:lnTo>
                    <a:pt x="1556" y="809"/>
                  </a:lnTo>
                  <a:lnTo>
                    <a:pt x="1539" y="780"/>
                  </a:lnTo>
                  <a:lnTo>
                    <a:pt x="1519" y="752"/>
                  </a:lnTo>
                  <a:lnTo>
                    <a:pt x="1499" y="725"/>
                  </a:lnTo>
                  <a:lnTo>
                    <a:pt x="1478" y="700"/>
                  </a:lnTo>
                  <a:lnTo>
                    <a:pt x="1454" y="675"/>
                  </a:lnTo>
                  <a:lnTo>
                    <a:pt x="1430" y="652"/>
                  </a:lnTo>
                  <a:lnTo>
                    <a:pt x="1405" y="630"/>
                  </a:lnTo>
                  <a:lnTo>
                    <a:pt x="1377" y="610"/>
                  </a:lnTo>
                  <a:lnTo>
                    <a:pt x="1350" y="590"/>
                  </a:lnTo>
                  <a:lnTo>
                    <a:pt x="1321" y="572"/>
                  </a:lnTo>
                  <a:lnTo>
                    <a:pt x="1290" y="555"/>
                  </a:lnTo>
                  <a:lnTo>
                    <a:pt x="1259" y="540"/>
                  </a:lnTo>
                  <a:lnTo>
                    <a:pt x="1227" y="527"/>
                  </a:lnTo>
                  <a:lnTo>
                    <a:pt x="1193" y="515"/>
                  </a:lnTo>
                  <a:lnTo>
                    <a:pt x="1158" y="504"/>
                  </a:lnTo>
                  <a:lnTo>
                    <a:pt x="1123" y="495"/>
                  </a:lnTo>
                  <a:lnTo>
                    <a:pt x="1088" y="488"/>
                  </a:lnTo>
                  <a:lnTo>
                    <a:pt x="1049" y="481"/>
                  </a:lnTo>
                  <a:lnTo>
                    <a:pt x="1011" y="477"/>
                  </a:lnTo>
                  <a:lnTo>
                    <a:pt x="972" y="475"/>
                  </a:lnTo>
                  <a:lnTo>
                    <a:pt x="933" y="474"/>
                  </a:lnTo>
                  <a:lnTo>
                    <a:pt x="526" y="4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sp>
          <p:nvSpPr>
            <p:cNvPr id="482" name="Freeform 47"/>
            <p:cNvSpPr>
              <a:spLocks noEditPoints="1"/>
            </p:cNvSpPr>
            <p:nvPr userDrawn="1"/>
          </p:nvSpPr>
          <p:spPr bwMode="auto">
            <a:xfrm>
              <a:off x="4265" y="1255"/>
              <a:ext cx="119" cy="119"/>
            </a:xfrm>
            <a:custGeom>
              <a:avLst/>
              <a:gdLst>
                <a:gd name="T0" fmla="*/ 2 w 476"/>
                <a:gd name="T1" fmla="*/ 214 h 478"/>
                <a:gd name="T2" fmla="*/ 28 w 476"/>
                <a:gd name="T3" fmla="*/ 126 h 478"/>
                <a:gd name="T4" fmla="*/ 86 w 476"/>
                <a:gd name="T5" fmla="*/ 55 h 478"/>
                <a:gd name="T6" fmla="*/ 166 w 476"/>
                <a:gd name="T7" fmla="*/ 11 h 478"/>
                <a:gd name="T8" fmla="*/ 237 w 476"/>
                <a:gd name="T9" fmla="*/ 0 h 478"/>
                <a:gd name="T10" fmla="*/ 331 w 476"/>
                <a:gd name="T11" fmla="*/ 18 h 478"/>
                <a:gd name="T12" fmla="*/ 407 w 476"/>
                <a:gd name="T13" fmla="*/ 69 h 478"/>
                <a:gd name="T14" fmla="*/ 457 w 476"/>
                <a:gd name="T15" fmla="*/ 146 h 478"/>
                <a:gd name="T16" fmla="*/ 476 w 476"/>
                <a:gd name="T17" fmla="*/ 237 h 478"/>
                <a:gd name="T18" fmla="*/ 470 w 476"/>
                <a:gd name="T19" fmla="*/ 286 h 478"/>
                <a:gd name="T20" fmla="*/ 435 w 476"/>
                <a:gd name="T21" fmla="*/ 371 h 478"/>
                <a:gd name="T22" fmla="*/ 371 w 476"/>
                <a:gd name="T23" fmla="*/ 436 h 478"/>
                <a:gd name="T24" fmla="*/ 286 w 476"/>
                <a:gd name="T25" fmla="*/ 472 h 478"/>
                <a:gd name="T26" fmla="*/ 213 w 476"/>
                <a:gd name="T27" fmla="*/ 477 h 478"/>
                <a:gd name="T28" fmla="*/ 123 w 476"/>
                <a:gd name="T29" fmla="*/ 448 h 478"/>
                <a:gd name="T30" fmla="*/ 53 w 476"/>
                <a:gd name="T31" fmla="*/ 391 h 478"/>
                <a:gd name="T32" fmla="*/ 10 w 476"/>
                <a:gd name="T33" fmla="*/ 310 h 478"/>
                <a:gd name="T34" fmla="*/ 448 w 476"/>
                <a:gd name="T35" fmla="*/ 238 h 478"/>
                <a:gd name="T36" fmla="*/ 444 w 476"/>
                <a:gd name="T37" fmla="*/ 195 h 478"/>
                <a:gd name="T38" fmla="*/ 414 w 476"/>
                <a:gd name="T39" fmla="*/ 119 h 478"/>
                <a:gd name="T40" fmla="*/ 357 w 476"/>
                <a:gd name="T41" fmla="*/ 62 h 478"/>
                <a:gd name="T42" fmla="*/ 281 w 476"/>
                <a:gd name="T43" fmla="*/ 30 h 478"/>
                <a:gd name="T44" fmla="*/ 215 w 476"/>
                <a:gd name="T45" fmla="*/ 27 h 478"/>
                <a:gd name="T46" fmla="*/ 136 w 476"/>
                <a:gd name="T47" fmla="*/ 52 h 478"/>
                <a:gd name="T48" fmla="*/ 75 w 476"/>
                <a:gd name="T49" fmla="*/ 104 h 478"/>
                <a:gd name="T50" fmla="*/ 37 w 476"/>
                <a:gd name="T51" fmla="*/ 176 h 478"/>
                <a:gd name="T52" fmla="*/ 27 w 476"/>
                <a:gd name="T53" fmla="*/ 240 h 478"/>
                <a:gd name="T54" fmla="*/ 37 w 476"/>
                <a:gd name="T55" fmla="*/ 302 h 478"/>
                <a:gd name="T56" fmla="*/ 74 w 476"/>
                <a:gd name="T57" fmla="*/ 374 h 478"/>
                <a:gd name="T58" fmla="*/ 136 w 476"/>
                <a:gd name="T59" fmla="*/ 425 h 478"/>
                <a:gd name="T60" fmla="*/ 215 w 476"/>
                <a:gd name="T61" fmla="*/ 451 h 478"/>
                <a:gd name="T62" fmla="*/ 281 w 476"/>
                <a:gd name="T63" fmla="*/ 447 h 478"/>
                <a:gd name="T64" fmla="*/ 356 w 476"/>
                <a:gd name="T65" fmla="*/ 415 h 478"/>
                <a:gd name="T66" fmla="*/ 413 w 476"/>
                <a:gd name="T67" fmla="*/ 357 h 478"/>
                <a:gd name="T68" fmla="*/ 444 w 476"/>
                <a:gd name="T69" fmla="*/ 281 h 478"/>
                <a:gd name="T70" fmla="*/ 256 w 476"/>
                <a:gd name="T71" fmla="*/ 114 h 478"/>
                <a:gd name="T72" fmla="*/ 298 w 476"/>
                <a:gd name="T73" fmla="*/ 122 h 478"/>
                <a:gd name="T74" fmla="*/ 324 w 476"/>
                <a:gd name="T75" fmla="*/ 138 h 478"/>
                <a:gd name="T76" fmla="*/ 341 w 476"/>
                <a:gd name="T77" fmla="*/ 164 h 478"/>
                <a:gd name="T78" fmla="*/ 344 w 476"/>
                <a:gd name="T79" fmla="*/ 188 h 478"/>
                <a:gd name="T80" fmla="*/ 328 w 476"/>
                <a:gd name="T81" fmla="*/ 236 h 478"/>
                <a:gd name="T82" fmla="*/ 285 w 476"/>
                <a:gd name="T83" fmla="*/ 261 h 478"/>
                <a:gd name="T84" fmla="*/ 187 w 476"/>
                <a:gd name="T85" fmla="*/ 266 h 478"/>
                <a:gd name="T86" fmla="*/ 251 w 476"/>
                <a:gd name="T87" fmla="*/ 235 h 478"/>
                <a:gd name="T88" fmla="*/ 283 w 476"/>
                <a:gd name="T89" fmla="*/ 227 h 478"/>
                <a:gd name="T90" fmla="*/ 304 w 476"/>
                <a:gd name="T91" fmla="*/ 200 h 478"/>
                <a:gd name="T92" fmla="*/ 300 w 476"/>
                <a:gd name="T93" fmla="*/ 172 h 478"/>
                <a:gd name="T94" fmla="*/ 273 w 476"/>
                <a:gd name="T95" fmla="*/ 151 h 478"/>
                <a:gd name="T96" fmla="*/ 187 w 476"/>
                <a:gd name="T97" fmla="*/ 23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6" h="478">
                  <a:moveTo>
                    <a:pt x="0" y="240"/>
                  </a:moveTo>
                  <a:lnTo>
                    <a:pt x="0" y="238"/>
                  </a:lnTo>
                  <a:lnTo>
                    <a:pt x="0" y="238"/>
                  </a:lnTo>
                  <a:lnTo>
                    <a:pt x="2" y="214"/>
                  </a:lnTo>
                  <a:lnTo>
                    <a:pt x="5" y="191"/>
                  </a:lnTo>
                  <a:lnTo>
                    <a:pt x="10" y="168"/>
                  </a:lnTo>
                  <a:lnTo>
                    <a:pt x="18" y="147"/>
                  </a:lnTo>
                  <a:lnTo>
                    <a:pt x="28" y="126"/>
                  </a:lnTo>
                  <a:lnTo>
                    <a:pt x="40" y="106"/>
                  </a:lnTo>
                  <a:lnTo>
                    <a:pt x="54" y="88"/>
                  </a:lnTo>
                  <a:lnTo>
                    <a:pt x="69" y="70"/>
                  </a:lnTo>
                  <a:lnTo>
                    <a:pt x="86" y="55"/>
                  </a:lnTo>
                  <a:lnTo>
                    <a:pt x="104" y="41"/>
                  </a:lnTo>
                  <a:lnTo>
                    <a:pt x="124" y="29"/>
                  </a:lnTo>
                  <a:lnTo>
                    <a:pt x="144" y="19"/>
                  </a:lnTo>
                  <a:lnTo>
                    <a:pt x="166" y="11"/>
                  </a:lnTo>
                  <a:lnTo>
                    <a:pt x="189" y="5"/>
                  </a:lnTo>
                  <a:lnTo>
                    <a:pt x="213" y="1"/>
                  </a:lnTo>
                  <a:lnTo>
                    <a:pt x="237" y="0"/>
                  </a:lnTo>
                  <a:lnTo>
                    <a:pt x="237" y="0"/>
                  </a:lnTo>
                  <a:lnTo>
                    <a:pt x="262" y="1"/>
                  </a:lnTo>
                  <a:lnTo>
                    <a:pt x="286" y="5"/>
                  </a:lnTo>
                  <a:lnTo>
                    <a:pt x="309" y="11"/>
                  </a:lnTo>
                  <a:lnTo>
                    <a:pt x="331" y="18"/>
                  </a:lnTo>
                  <a:lnTo>
                    <a:pt x="351" y="29"/>
                  </a:lnTo>
                  <a:lnTo>
                    <a:pt x="371" y="41"/>
                  </a:lnTo>
                  <a:lnTo>
                    <a:pt x="390" y="54"/>
                  </a:lnTo>
                  <a:lnTo>
                    <a:pt x="407" y="69"/>
                  </a:lnTo>
                  <a:lnTo>
                    <a:pt x="422" y="87"/>
                  </a:lnTo>
                  <a:lnTo>
                    <a:pt x="435" y="105"/>
                  </a:lnTo>
                  <a:lnTo>
                    <a:pt x="447" y="125"/>
                  </a:lnTo>
                  <a:lnTo>
                    <a:pt x="457" y="146"/>
                  </a:lnTo>
                  <a:lnTo>
                    <a:pt x="465" y="167"/>
                  </a:lnTo>
                  <a:lnTo>
                    <a:pt x="470" y="190"/>
                  </a:lnTo>
                  <a:lnTo>
                    <a:pt x="474" y="213"/>
                  </a:lnTo>
                  <a:lnTo>
                    <a:pt x="476" y="237"/>
                  </a:lnTo>
                  <a:lnTo>
                    <a:pt x="476" y="238"/>
                  </a:lnTo>
                  <a:lnTo>
                    <a:pt x="476" y="238"/>
                  </a:lnTo>
                  <a:lnTo>
                    <a:pt x="474" y="262"/>
                  </a:lnTo>
                  <a:lnTo>
                    <a:pt x="470" y="286"/>
                  </a:lnTo>
                  <a:lnTo>
                    <a:pt x="465" y="309"/>
                  </a:lnTo>
                  <a:lnTo>
                    <a:pt x="457" y="331"/>
                  </a:lnTo>
                  <a:lnTo>
                    <a:pt x="446" y="351"/>
                  </a:lnTo>
                  <a:lnTo>
                    <a:pt x="435" y="371"/>
                  </a:lnTo>
                  <a:lnTo>
                    <a:pt x="421" y="390"/>
                  </a:lnTo>
                  <a:lnTo>
                    <a:pt x="406" y="407"/>
                  </a:lnTo>
                  <a:lnTo>
                    <a:pt x="390" y="422"/>
                  </a:lnTo>
                  <a:lnTo>
                    <a:pt x="371" y="436"/>
                  </a:lnTo>
                  <a:lnTo>
                    <a:pt x="351" y="448"/>
                  </a:lnTo>
                  <a:lnTo>
                    <a:pt x="331" y="458"/>
                  </a:lnTo>
                  <a:lnTo>
                    <a:pt x="309" y="467"/>
                  </a:lnTo>
                  <a:lnTo>
                    <a:pt x="286" y="472"/>
                  </a:lnTo>
                  <a:lnTo>
                    <a:pt x="262" y="477"/>
                  </a:lnTo>
                  <a:lnTo>
                    <a:pt x="237" y="478"/>
                  </a:lnTo>
                  <a:lnTo>
                    <a:pt x="237" y="478"/>
                  </a:lnTo>
                  <a:lnTo>
                    <a:pt x="213" y="477"/>
                  </a:lnTo>
                  <a:lnTo>
                    <a:pt x="189" y="472"/>
                  </a:lnTo>
                  <a:lnTo>
                    <a:pt x="166" y="467"/>
                  </a:lnTo>
                  <a:lnTo>
                    <a:pt x="144" y="458"/>
                  </a:lnTo>
                  <a:lnTo>
                    <a:pt x="123" y="448"/>
                  </a:lnTo>
                  <a:lnTo>
                    <a:pt x="103" y="436"/>
                  </a:lnTo>
                  <a:lnTo>
                    <a:pt x="86" y="423"/>
                  </a:lnTo>
                  <a:lnTo>
                    <a:pt x="68" y="407"/>
                  </a:lnTo>
                  <a:lnTo>
                    <a:pt x="53" y="391"/>
                  </a:lnTo>
                  <a:lnTo>
                    <a:pt x="40" y="372"/>
                  </a:lnTo>
                  <a:lnTo>
                    <a:pt x="28" y="353"/>
                  </a:lnTo>
                  <a:lnTo>
                    <a:pt x="18" y="332"/>
                  </a:lnTo>
                  <a:lnTo>
                    <a:pt x="10" y="310"/>
                  </a:lnTo>
                  <a:lnTo>
                    <a:pt x="5" y="287"/>
                  </a:lnTo>
                  <a:lnTo>
                    <a:pt x="2" y="264"/>
                  </a:lnTo>
                  <a:lnTo>
                    <a:pt x="0" y="240"/>
                  </a:lnTo>
                  <a:close/>
                  <a:moveTo>
                    <a:pt x="448" y="238"/>
                  </a:moveTo>
                  <a:lnTo>
                    <a:pt x="448" y="237"/>
                  </a:lnTo>
                  <a:lnTo>
                    <a:pt x="448" y="237"/>
                  </a:lnTo>
                  <a:lnTo>
                    <a:pt x="447" y="215"/>
                  </a:lnTo>
                  <a:lnTo>
                    <a:pt x="444" y="195"/>
                  </a:lnTo>
                  <a:lnTo>
                    <a:pt x="439" y="175"/>
                  </a:lnTo>
                  <a:lnTo>
                    <a:pt x="432" y="155"/>
                  </a:lnTo>
                  <a:lnTo>
                    <a:pt x="423" y="137"/>
                  </a:lnTo>
                  <a:lnTo>
                    <a:pt x="414" y="119"/>
                  </a:lnTo>
                  <a:lnTo>
                    <a:pt x="402" y="103"/>
                  </a:lnTo>
                  <a:lnTo>
                    <a:pt x="387" y="88"/>
                  </a:lnTo>
                  <a:lnTo>
                    <a:pt x="373" y="75"/>
                  </a:lnTo>
                  <a:lnTo>
                    <a:pt x="357" y="62"/>
                  </a:lnTo>
                  <a:lnTo>
                    <a:pt x="340" y="51"/>
                  </a:lnTo>
                  <a:lnTo>
                    <a:pt x="321" y="42"/>
                  </a:lnTo>
                  <a:lnTo>
                    <a:pt x="301" y="36"/>
                  </a:lnTo>
                  <a:lnTo>
                    <a:pt x="281" y="30"/>
                  </a:lnTo>
                  <a:lnTo>
                    <a:pt x="260" y="27"/>
                  </a:lnTo>
                  <a:lnTo>
                    <a:pt x="237" y="26"/>
                  </a:lnTo>
                  <a:lnTo>
                    <a:pt x="237" y="26"/>
                  </a:lnTo>
                  <a:lnTo>
                    <a:pt x="215" y="27"/>
                  </a:lnTo>
                  <a:lnTo>
                    <a:pt x="195" y="30"/>
                  </a:lnTo>
                  <a:lnTo>
                    <a:pt x="174" y="36"/>
                  </a:lnTo>
                  <a:lnTo>
                    <a:pt x="154" y="42"/>
                  </a:lnTo>
                  <a:lnTo>
                    <a:pt x="136" y="52"/>
                  </a:lnTo>
                  <a:lnTo>
                    <a:pt x="118" y="63"/>
                  </a:lnTo>
                  <a:lnTo>
                    <a:pt x="103" y="75"/>
                  </a:lnTo>
                  <a:lnTo>
                    <a:pt x="88" y="89"/>
                  </a:lnTo>
                  <a:lnTo>
                    <a:pt x="75" y="104"/>
                  </a:lnTo>
                  <a:lnTo>
                    <a:pt x="63" y="121"/>
                  </a:lnTo>
                  <a:lnTo>
                    <a:pt x="52" y="138"/>
                  </a:lnTo>
                  <a:lnTo>
                    <a:pt x="43" y="156"/>
                  </a:lnTo>
                  <a:lnTo>
                    <a:pt x="37" y="176"/>
                  </a:lnTo>
                  <a:lnTo>
                    <a:pt x="31" y="196"/>
                  </a:lnTo>
                  <a:lnTo>
                    <a:pt x="28" y="217"/>
                  </a:lnTo>
                  <a:lnTo>
                    <a:pt x="27" y="238"/>
                  </a:lnTo>
                  <a:lnTo>
                    <a:pt x="27" y="240"/>
                  </a:lnTo>
                  <a:lnTo>
                    <a:pt x="27" y="240"/>
                  </a:lnTo>
                  <a:lnTo>
                    <a:pt x="28" y="261"/>
                  </a:lnTo>
                  <a:lnTo>
                    <a:pt x="31" y="283"/>
                  </a:lnTo>
                  <a:lnTo>
                    <a:pt x="37" y="302"/>
                  </a:lnTo>
                  <a:lnTo>
                    <a:pt x="43" y="322"/>
                  </a:lnTo>
                  <a:lnTo>
                    <a:pt x="52" y="341"/>
                  </a:lnTo>
                  <a:lnTo>
                    <a:pt x="62" y="358"/>
                  </a:lnTo>
                  <a:lnTo>
                    <a:pt x="74" y="374"/>
                  </a:lnTo>
                  <a:lnTo>
                    <a:pt x="88" y="390"/>
                  </a:lnTo>
                  <a:lnTo>
                    <a:pt x="102" y="403"/>
                  </a:lnTo>
                  <a:lnTo>
                    <a:pt x="118" y="416"/>
                  </a:lnTo>
                  <a:lnTo>
                    <a:pt x="136" y="425"/>
                  </a:lnTo>
                  <a:lnTo>
                    <a:pt x="154" y="435"/>
                  </a:lnTo>
                  <a:lnTo>
                    <a:pt x="174" y="442"/>
                  </a:lnTo>
                  <a:lnTo>
                    <a:pt x="193" y="447"/>
                  </a:lnTo>
                  <a:lnTo>
                    <a:pt x="215" y="451"/>
                  </a:lnTo>
                  <a:lnTo>
                    <a:pt x="237" y="452"/>
                  </a:lnTo>
                  <a:lnTo>
                    <a:pt x="237" y="452"/>
                  </a:lnTo>
                  <a:lnTo>
                    <a:pt x="260" y="451"/>
                  </a:lnTo>
                  <a:lnTo>
                    <a:pt x="281" y="447"/>
                  </a:lnTo>
                  <a:lnTo>
                    <a:pt x="301" y="442"/>
                  </a:lnTo>
                  <a:lnTo>
                    <a:pt x="321" y="434"/>
                  </a:lnTo>
                  <a:lnTo>
                    <a:pt x="340" y="425"/>
                  </a:lnTo>
                  <a:lnTo>
                    <a:pt x="356" y="415"/>
                  </a:lnTo>
                  <a:lnTo>
                    <a:pt x="372" y="403"/>
                  </a:lnTo>
                  <a:lnTo>
                    <a:pt x="387" y="388"/>
                  </a:lnTo>
                  <a:lnTo>
                    <a:pt x="401" y="373"/>
                  </a:lnTo>
                  <a:lnTo>
                    <a:pt x="413" y="357"/>
                  </a:lnTo>
                  <a:lnTo>
                    <a:pt x="423" y="339"/>
                  </a:lnTo>
                  <a:lnTo>
                    <a:pt x="432" y="321"/>
                  </a:lnTo>
                  <a:lnTo>
                    <a:pt x="439" y="301"/>
                  </a:lnTo>
                  <a:lnTo>
                    <a:pt x="444" y="281"/>
                  </a:lnTo>
                  <a:lnTo>
                    <a:pt x="447" y="260"/>
                  </a:lnTo>
                  <a:lnTo>
                    <a:pt x="448" y="238"/>
                  </a:lnTo>
                  <a:close/>
                  <a:moveTo>
                    <a:pt x="149" y="114"/>
                  </a:moveTo>
                  <a:lnTo>
                    <a:pt x="256" y="114"/>
                  </a:lnTo>
                  <a:lnTo>
                    <a:pt x="256" y="114"/>
                  </a:lnTo>
                  <a:lnTo>
                    <a:pt x="273" y="115"/>
                  </a:lnTo>
                  <a:lnTo>
                    <a:pt x="290" y="119"/>
                  </a:lnTo>
                  <a:lnTo>
                    <a:pt x="298" y="122"/>
                  </a:lnTo>
                  <a:lnTo>
                    <a:pt x="305" y="125"/>
                  </a:lnTo>
                  <a:lnTo>
                    <a:pt x="312" y="129"/>
                  </a:lnTo>
                  <a:lnTo>
                    <a:pt x="318" y="134"/>
                  </a:lnTo>
                  <a:lnTo>
                    <a:pt x="324" y="138"/>
                  </a:lnTo>
                  <a:lnTo>
                    <a:pt x="329" y="143"/>
                  </a:lnTo>
                  <a:lnTo>
                    <a:pt x="333" y="150"/>
                  </a:lnTo>
                  <a:lnTo>
                    <a:pt x="337" y="156"/>
                  </a:lnTo>
                  <a:lnTo>
                    <a:pt x="341" y="164"/>
                  </a:lnTo>
                  <a:lnTo>
                    <a:pt x="343" y="172"/>
                  </a:lnTo>
                  <a:lnTo>
                    <a:pt x="344" y="179"/>
                  </a:lnTo>
                  <a:lnTo>
                    <a:pt x="344" y="188"/>
                  </a:lnTo>
                  <a:lnTo>
                    <a:pt x="344" y="188"/>
                  </a:lnTo>
                  <a:lnTo>
                    <a:pt x="343" y="202"/>
                  </a:lnTo>
                  <a:lnTo>
                    <a:pt x="340" y="215"/>
                  </a:lnTo>
                  <a:lnTo>
                    <a:pt x="334" y="226"/>
                  </a:lnTo>
                  <a:lnTo>
                    <a:pt x="328" y="236"/>
                  </a:lnTo>
                  <a:lnTo>
                    <a:pt x="319" y="244"/>
                  </a:lnTo>
                  <a:lnTo>
                    <a:pt x="308" y="251"/>
                  </a:lnTo>
                  <a:lnTo>
                    <a:pt x="297" y="257"/>
                  </a:lnTo>
                  <a:lnTo>
                    <a:pt x="285" y="261"/>
                  </a:lnTo>
                  <a:lnTo>
                    <a:pt x="353" y="354"/>
                  </a:lnTo>
                  <a:lnTo>
                    <a:pt x="305" y="354"/>
                  </a:lnTo>
                  <a:lnTo>
                    <a:pt x="245" y="266"/>
                  </a:lnTo>
                  <a:lnTo>
                    <a:pt x="187" y="266"/>
                  </a:lnTo>
                  <a:lnTo>
                    <a:pt x="187" y="354"/>
                  </a:lnTo>
                  <a:lnTo>
                    <a:pt x="149" y="354"/>
                  </a:lnTo>
                  <a:lnTo>
                    <a:pt x="149" y="114"/>
                  </a:lnTo>
                  <a:close/>
                  <a:moveTo>
                    <a:pt x="251" y="235"/>
                  </a:moveTo>
                  <a:lnTo>
                    <a:pt x="251" y="235"/>
                  </a:lnTo>
                  <a:lnTo>
                    <a:pt x="263" y="234"/>
                  </a:lnTo>
                  <a:lnTo>
                    <a:pt x="274" y="232"/>
                  </a:lnTo>
                  <a:lnTo>
                    <a:pt x="283" y="227"/>
                  </a:lnTo>
                  <a:lnTo>
                    <a:pt x="290" y="223"/>
                  </a:lnTo>
                  <a:lnTo>
                    <a:pt x="297" y="216"/>
                  </a:lnTo>
                  <a:lnTo>
                    <a:pt x="301" y="209"/>
                  </a:lnTo>
                  <a:lnTo>
                    <a:pt x="304" y="200"/>
                  </a:lnTo>
                  <a:lnTo>
                    <a:pt x="305" y="191"/>
                  </a:lnTo>
                  <a:lnTo>
                    <a:pt x="305" y="191"/>
                  </a:lnTo>
                  <a:lnTo>
                    <a:pt x="304" y="180"/>
                  </a:lnTo>
                  <a:lnTo>
                    <a:pt x="300" y="172"/>
                  </a:lnTo>
                  <a:lnTo>
                    <a:pt x="296" y="165"/>
                  </a:lnTo>
                  <a:lnTo>
                    <a:pt x="290" y="159"/>
                  </a:lnTo>
                  <a:lnTo>
                    <a:pt x="283" y="154"/>
                  </a:lnTo>
                  <a:lnTo>
                    <a:pt x="273" y="151"/>
                  </a:lnTo>
                  <a:lnTo>
                    <a:pt x="263" y="149"/>
                  </a:lnTo>
                  <a:lnTo>
                    <a:pt x="251" y="149"/>
                  </a:lnTo>
                  <a:lnTo>
                    <a:pt x="187" y="149"/>
                  </a:lnTo>
                  <a:lnTo>
                    <a:pt x="187" y="235"/>
                  </a:lnTo>
                  <a:lnTo>
                    <a:pt x="251" y="2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96"/>
              <a:endParaRPr lang="en-US" sz="1732">
                <a:solidFill>
                  <a:srgbClr val="000000"/>
                </a:solidFill>
              </a:endParaRPr>
            </a:p>
          </p:txBody>
        </p:sp>
      </p:grpSp>
    </p:spTree>
    <p:extLst>
      <p:ext uri="{BB962C8B-B14F-4D97-AF65-F5344CB8AC3E}">
        <p14:creationId xmlns:p14="http://schemas.microsoft.com/office/powerpoint/2010/main" val="161599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2"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4"/>
            <a:ext cx="12192000" cy="6861806"/>
          </a:xfrm>
          <a:prstGeom prst="rect">
            <a:avLst/>
          </a:prstGeom>
        </p:spPr>
      </p:pic>
      <p:sp>
        <p:nvSpPr>
          <p:cNvPr id="28" name="Rectangle 27"/>
          <p:cNvSpPr/>
          <p:nvPr userDrawn="1"/>
        </p:nvSpPr>
        <p:spPr>
          <a:xfrm>
            <a:off x="0" y="6217244"/>
            <a:ext cx="12192000" cy="640757"/>
          </a:xfrm>
          <a:prstGeom prst="rect">
            <a:avLst/>
          </a:prstGeom>
          <a:solidFill>
            <a:srgbClr val="044378"/>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711" tIns="182711" rIns="182711" bIns="182711" numCol="1" spcCol="0" rtlCol="0" fromWordArt="0" anchor="ctr" anchorCtr="0" forceAA="0" compatLnSpc="1">
            <a:prstTxWarp prst="textNoShape">
              <a:avLst/>
            </a:prstTxWarp>
            <a:noAutofit/>
          </a:bodyPr>
          <a:lstStyle/>
          <a:p>
            <a:pPr algn="ctr"/>
            <a:endParaRPr lang="en-US" sz="1798">
              <a:solidFill>
                <a:schemeClr val="bg1"/>
              </a:solidFill>
              <a:latin typeface="+mj-lt"/>
            </a:endParaRPr>
          </a:p>
        </p:txBody>
      </p:sp>
      <p:grpSp>
        <p:nvGrpSpPr>
          <p:cNvPr id="29" name="Group 28"/>
          <p:cNvGrpSpPr>
            <a:grpSpLocks noChangeAspect="1"/>
          </p:cNvGrpSpPr>
          <p:nvPr userDrawn="1"/>
        </p:nvGrpSpPr>
        <p:grpSpPr>
          <a:xfrm>
            <a:off x="414867" y="6444616"/>
            <a:ext cx="1303704" cy="182711"/>
            <a:chOff x="0" y="2787650"/>
            <a:chExt cx="9144001" cy="1282700"/>
          </a:xfrm>
          <a:solidFill>
            <a:schemeClr val="bg1"/>
          </a:solidFill>
        </p:grpSpPr>
        <p:sp>
          <p:nvSpPr>
            <p:cNvPr id="30" name="Freeform 29"/>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1"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2"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3"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4"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5"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6"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7" name="Freeform 36"/>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8" name="Freeform 37"/>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39" name="Freeform 38"/>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40" name="Freeform 39"/>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gr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971" y="3781099"/>
            <a:ext cx="6473163" cy="2436144"/>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0485" y="1555594"/>
            <a:ext cx="5076297" cy="1828768"/>
          </a:xfrm>
          <a:prstGeom prst="rect">
            <a:avLst/>
          </a:prstGeom>
        </p:spPr>
      </p:pic>
    </p:spTree>
    <p:extLst>
      <p:ext uri="{BB962C8B-B14F-4D97-AF65-F5344CB8AC3E}">
        <p14:creationId xmlns:p14="http://schemas.microsoft.com/office/powerpoint/2010/main" val="21939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genda + content">
    <p:spTree>
      <p:nvGrpSpPr>
        <p:cNvPr id="1" name=""/>
        <p:cNvGrpSpPr/>
        <p:nvPr/>
      </p:nvGrpSpPr>
      <p:grpSpPr>
        <a:xfrm>
          <a:off x="0" y="0"/>
          <a:ext cx="0" cy="0"/>
          <a:chOff x="0" y="0"/>
          <a:chExt cx="0" cy="0"/>
        </a:xfrm>
      </p:grpSpPr>
      <p:sp>
        <p:nvSpPr>
          <p:cNvPr id="4" name="Rectangle 3"/>
          <p:cNvSpPr/>
          <p:nvPr userDrawn="1"/>
        </p:nvSpPr>
        <p:spPr>
          <a:xfrm>
            <a:off x="0" y="0"/>
            <a:ext cx="4252384" cy="6859589"/>
          </a:xfrm>
          <a:prstGeom prst="rect">
            <a:avLst/>
          </a:prstGeom>
          <a:solidFill>
            <a:srgbClr val="04437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96855" tIns="596855" rIns="596855" bIns="596855" numCol="1" spcCol="0" rtlCol="0" fromWordArt="0" anchor="t" anchorCtr="0" forceAA="0" compatLnSpc="1">
            <a:prstTxWarp prst="textNoShape">
              <a:avLst/>
            </a:prstTxWarp>
            <a:noAutofit/>
          </a:bodyPr>
          <a:lstStyle/>
          <a:p>
            <a:pPr defTabSz="609036">
              <a:spcAft>
                <a:spcPts val="1599"/>
              </a:spcAft>
            </a:pPr>
            <a:endParaRPr lang="en-US" sz="2931">
              <a:solidFill>
                <a:prstClr val="white"/>
              </a:solidFill>
            </a:endParaRPr>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65122"/>
          <a:stretch/>
        </p:blipFill>
        <p:spPr>
          <a:xfrm>
            <a:off x="0" y="-1904"/>
            <a:ext cx="4252384" cy="6861806"/>
          </a:xfrm>
          <a:prstGeom prst="rect">
            <a:avLst/>
          </a:prstGeom>
        </p:spPr>
      </p:pic>
      <p:sp>
        <p:nvSpPr>
          <p:cNvPr id="2" name="Title 1"/>
          <p:cNvSpPr>
            <a:spLocks noGrp="1"/>
          </p:cNvSpPr>
          <p:nvPr>
            <p:ph type="title" hasCustomPrompt="1"/>
          </p:nvPr>
        </p:nvSpPr>
        <p:spPr>
          <a:xfrm>
            <a:off x="416985" y="638642"/>
            <a:ext cx="3418415" cy="5578601"/>
          </a:xfrm>
        </p:spPr>
        <p:txBody>
          <a:bodyPr tIns="0" bIns="0" anchor="t"/>
          <a:lstStyle>
            <a:lvl1pPr>
              <a:defRPr>
                <a:solidFill>
                  <a:schemeClr val="bg1"/>
                </a:solidFill>
              </a:defRPr>
            </a:lvl1pPr>
          </a:lstStyle>
          <a:p>
            <a:r>
              <a:rPr lang="en-US"/>
              <a:t>Click to Edit Master Title Style</a:t>
            </a:r>
          </a:p>
        </p:txBody>
      </p:sp>
      <p:sp>
        <p:nvSpPr>
          <p:cNvPr id="9" name="Text Placeholder 8"/>
          <p:cNvSpPr>
            <a:spLocks noGrp="1"/>
          </p:cNvSpPr>
          <p:nvPr>
            <p:ph type="body" sz="quarter" idx="10"/>
          </p:nvPr>
        </p:nvSpPr>
        <p:spPr>
          <a:xfrm>
            <a:off x="4679950" y="638642"/>
            <a:ext cx="7097183" cy="5578601"/>
          </a:xfrm>
        </p:spPr>
        <p:txBody>
          <a:bodyPr anchor="ctr"/>
          <a:lstStyle>
            <a:lvl1pPr marL="304518" indent="-304518">
              <a:spcBef>
                <a:spcPts val="1599"/>
              </a:spcBef>
              <a:spcAft>
                <a:spcPts val="0"/>
              </a:spcAft>
              <a:buFont typeface="Arial" panose="020B0604020202020204" pitchFamily="34" charset="0"/>
              <a:buChar char="•"/>
              <a:defRPr sz="2664">
                <a:solidFill>
                  <a:schemeClr val="accent1"/>
                </a:solidFill>
              </a:defRPr>
            </a:lvl1pPr>
            <a:lvl2pPr marL="609036" indent="-304518">
              <a:spcBef>
                <a:spcPts val="400"/>
              </a:spcBef>
              <a:spcAft>
                <a:spcPts val="799"/>
              </a:spcAft>
              <a:buFont typeface="Calibri" panose="020F0502020204030204" pitchFamily="34" charset="0"/>
              <a:buChar char="–"/>
              <a:defRPr sz="1865">
                <a:solidFill>
                  <a:schemeClr val="tx1"/>
                </a:solidFill>
              </a:defRPr>
            </a:lvl2pPr>
            <a:lvl3pPr marL="456777" indent="0">
              <a:buFontTx/>
              <a:buNone/>
              <a:defRPr/>
            </a:lvl3pPr>
            <a:lvl4pPr marL="685166" indent="0">
              <a:buFontTx/>
              <a:buNone/>
              <a:defRPr/>
            </a:lvl4pPr>
            <a:lvl5pPr marL="913554" indent="0">
              <a:buFontTx/>
              <a:buNone/>
              <a:defRPr/>
            </a:lvl5pPr>
          </a:lstStyle>
          <a:p>
            <a:pPr lvl="0"/>
            <a:r>
              <a:rPr lang="en-US"/>
              <a:t>Click to edit Master text styles</a:t>
            </a:r>
          </a:p>
          <a:p>
            <a:pPr lvl="1"/>
            <a:r>
              <a:rPr lang="en-US"/>
              <a:t>Second level</a:t>
            </a:r>
          </a:p>
        </p:txBody>
      </p:sp>
      <p:grpSp>
        <p:nvGrpSpPr>
          <p:cNvPr id="21" name="Group 20"/>
          <p:cNvGrpSpPr>
            <a:grpSpLocks noChangeAspect="1"/>
          </p:cNvGrpSpPr>
          <p:nvPr userDrawn="1"/>
        </p:nvGrpSpPr>
        <p:grpSpPr>
          <a:xfrm>
            <a:off x="414867" y="6444616"/>
            <a:ext cx="1303704" cy="182711"/>
            <a:chOff x="0" y="2787650"/>
            <a:chExt cx="9144001" cy="1282700"/>
          </a:xfrm>
          <a:solidFill>
            <a:schemeClr val="bg1">
              <a:alpha val="60000"/>
            </a:schemeClr>
          </a:solidFill>
        </p:grpSpPr>
        <p:sp>
          <p:nvSpPr>
            <p:cNvPr id="22" name="Freeform 21"/>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3"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4"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5"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6"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7"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8"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29" name="Freeform 28"/>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30" name="Freeform 29"/>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31" name="Freeform 30"/>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32" name="Freeform 31"/>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grpSp>
    </p:spTree>
    <p:extLst>
      <p:ext uri="{BB962C8B-B14F-4D97-AF65-F5344CB8AC3E}">
        <p14:creationId xmlns:p14="http://schemas.microsoft.com/office/powerpoint/2010/main" val="161183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Statement slide">
    <p:spTree>
      <p:nvGrpSpPr>
        <p:cNvPr id="1" name=""/>
        <p:cNvGrpSpPr/>
        <p:nvPr/>
      </p:nvGrpSpPr>
      <p:grpSpPr>
        <a:xfrm>
          <a:off x="0" y="0"/>
          <a:ext cx="0" cy="0"/>
          <a:chOff x="0" y="0"/>
          <a:chExt cx="0" cy="0"/>
        </a:xfrm>
      </p:grpSpPr>
      <p:sp>
        <p:nvSpPr>
          <p:cNvPr id="56" name="Rectangle 55"/>
          <p:cNvSpPr/>
          <p:nvPr userDrawn="1"/>
        </p:nvSpPr>
        <p:spPr>
          <a:xfrm>
            <a:off x="0" y="1"/>
            <a:ext cx="12192000" cy="6858000"/>
          </a:xfrm>
          <a:prstGeom prst="rect">
            <a:avLst/>
          </a:prstGeom>
          <a:solidFill>
            <a:srgbClr val="044378"/>
          </a:solidFill>
          <a:ln w="6350" cap="sq" cmpd="sng" algn="ctr">
            <a:noFill/>
            <a:prstDash val="solid"/>
            <a:miter lim="800000"/>
          </a:ln>
          <a:effectLst/>
        </p:spPr>
        <p:txBody>
          <a:bodyPr rot="0" spcFirstLastPara="0" vert="horz" wrap="square" lIns="182711" tIns="182711" rIns="182711" bIns="182711" numCol="1" spcCol="0" rtlCol="0" fromWordArt="0" anchor="ctr" anchorCtr="0" forceAA="0" compatLnSpc="1">
            <a:prstTxWarp prst="textNoShape">
              <a:avLst/>
            </a:prstTxWarp>
            <a:noAutofit/>
          </a:bodyPr>
          <a:lstStyle/>
          <a:p>
            <a:pPr marL="0" marR="0" indent="0" algn="ctr" defTabSz="1218072" eaLnBrk="1" fontAlgn="auto" latinLnBrk="0" hangingPunct="1">
              <a:lnSpc>
                <a:spcPct val="100000"/>
              </a:lnSpc>
              <a:spcBef>
                <a:spcPts val="0"/>
              </a:spcBef>
              <a:spcAft>
                <a:spcPts val="0"/>
              </a:spcAft>
              <a:buClrTx/>
              <a:buSzTx/>
              <a:buFontTx/>
              <a:buNone/>
              <a:tabLst/>
            </a:pPr>
            <a:endParaRPr kumimoji="0" lang="en-US" sz="2398" b="0" i="0" u="none" strike="noStrike" kern="0" cap="none" spc="0" normalizeH="0" baseline="0" noProof="0">
              <a:ln>
                <a:noFill/>
              </a:ln>
              <a:solidFill>
                <a:prstClr val="white"/>
              </a:solidFill>
              <a:effectLst/>
              <a:uLnTx/>
              <a:uFillTx/>
              <a:latin typeface="Calibri"/>
              <a:ea typeface="+mn-ea"/>
              <a:cs typeface="+mn-cs"/>
            </a:endParaRPr>
          </a:p>
        </p:txBody>
      </p:sp>
      <p:pic>
        <p:nvPicPr>
          <p:cNvPr id="83" name="Picture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4"/>
            <a:ext cx="12192000" cy="6861806"/>
          </a:xfrm>
          <a:prstGeom prst="rect">
            <a:avLst/>
          </a:prstGeom>
        </p:spPr>
      </p:pic>
      <p:grpSp>
        <p:nvGrpSpPr>
          <p:cNvPr id="57" name="Group 56"/>
          <p:cNvGrpSpPr>
            <a:grpSpLocks noChangeAspect="1"/>
          </p:cNvGrpSpPr>
          <p:nvPr userDrawn="1"/>
        </p:nvGrpSpPr>
        <p:grpSpPr>
          <a:xfrm>
            <a:off x="414867" y="6444616"/>
            <a:ext cx="1303704" cy="182711"/>
            <a:chOff x="0" y="2787650"/>
            <a:chExt cx="9144001" cy="1282700"/>
          </a:xfrm>
          <a:solidFill>
            <a:schemeClr val="bg1">
              <a:alpha val="60000"/>
            </a:schemeClr>
          </a:solidFill>
        </p:grpSpPr>
        <p:sp>
          <p:nvSpPr>
            <p:cNvPr id="58" name="Freeform 57"/>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59" name="Rectangle 58"/>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0" name="Freeform 59"/>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1" name="Freeform 60"/>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2"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3"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4"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5" name="Freeform 64"/>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6" name="Freeform 65"/>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7" name="Freeform 66"/>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sp>
          <p:nvSpPr>
            <p:cNvPr id="68" name="Freeform 67"/>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solidFill>
                  <a:prstClr val="black"/>
                </a:solidFill>
                <a:latin typeface="Calibri"/>
              </a:endParaRPr>
            </a:p>
          </p:txBody>
        </p:sp>
      </p:grpSp>
      <p:sp>
        <p:nvSpPr>
          <p:cNvPr id="2" name="Title 1"/>
          <p:cNvSpPr>
            <a:spLocks noGrp="1"/>
          </p:cNvSpPr>
          <p:nvPr>
            <p:ph type="title" hasCustomPrompt="1"/>
          </p:nvPr>
        </p:nvSpPr>
        <p:spPr>
          <a:xfrm>
            <a:off x="416984" y="638641"/>
            <a:ext cx="11360149" cy="5578602"/>
          </a:xfrm>
        </p:spPr>
        <p:txBody>
          <a:bodyPr tIns="0" bIns="0" anchor="ctr"/>
          <a:lstStyle>
            <a:lvl1pPr algn="l" defTabSz="609036" rtl="0" eaLnBrk="1" latinLnBrk="0" hangingPunct="1">
              <a:lnSpc>
                <a:spcPct val="114000"/>
              </a:lnSpc>
              <a:spcBef>
                <a:spcPct val="0"/>
              </a:spcBef>
              <a:spcAft>
                <a:spcPts val="1599"/>
              </a:spcAft>
              <a:buNone/>
              <a:defRPr lang="en-US" sz="4263" b="0" kern="1200" dirty="0">
                <a:solidFill>
                  <a:schemeClr val="bg1"/>
                </a:solidFill>
                <a:latin typeface="+mj-lt"/>
                <a:ea typeface="+mj-ea"/>
                <a:cs typeface="+mj-cs"/>
              </a:defRPr>
            </a:lvl1pPr>
          </a:lstStyle>
          <a:p>
            <a:r>
              <a:rPr lang="en-US"/>
              <a:t>Click to Edit Master Title Style</a:t>
            </a:r>
          </a:p>
        </p:txBody>
      </p:sp>
      <p:grpSp>
        <p:nvGrpSpPr>
          <p:cNvPr id="37" name="Group 36"/>
          <p:cNvGrpSpPr>
            <a:grpSpLocks noChangeAspect="1"/>
          </p:cNvGrpSpPr>
          <p:nvPr userDrawn="1"/>
        </p:nvGrpSpPr>
        <p:grpSpPr>
          <a:xfrm>
            <a:off x="10571154" y="6444616"/>
            <a:ext cx="1205980" cy="182711"/>
            <a:chOff x="661988" y="0"/>
            <a:chExt cx="7820026" cy="1185863"/>
          </a:xfrm>
          <a:solidFill>
            <a:schemeClr val="bg1">
              <a:alpha val="60000"/>
            </a:schemeClr>
          </a:solidFill>
        </p:grpSpPr>
        <p:sp>
          <p:nvSpPr>
            <p:cNvPr id="38" name="Freeform 5"/>
            <p:cNvSpPr>
              <a:spLocks noEditPoints="1"/>
            </p:cNvSpPr>
            <p:nvPr userDrawn="1"/>
          </p:nvSpPr>
          <p:spPr bwMode="auto">
            <a:xfrm>
              <a:off x="661988" y="92075"/>
              <a:ext cx="739775" cy="1073150"/>
            </a:xfrm>
            <a:custGeom>
              <a:avLst/>
              <a:gdLst>
                <a:gd name="T0" fmla="*/ 159 w 933"/>
                <a:gd name="T1" fmla="*/ 947 h 1352"/>
                <a:gd name="T2" fmla="*/ 0 w 933"/>
                <a:gd name="T3" fmla="*/ 947 h 1352"/>
                <a:gd name="T4" fmla="*/ 0 w 933"/>
                <a:gd name="T5" fmla="*/ 789 h 1352"/>
                <a:gd name="T6" fmla="*/ 177 w 933"/>
                <a:gd name="T7" fmla="*/ 789 h 1352"/>
                <a:gd name="T8" fmla="*/ 210 w 933"/>
                <a:gd name="T9" fmla="*/ 520 h 1352"/>
                <a:gd name="T10" fmla="*/ 42 w 933"/>
                <a:gd name="T11" fmla="*/ 520 h 1352"/>
                <a:gd name="T12" fmla="*/ 42 w 933"/>
                <a:gd name="T13" fmla="*/ 362 h 1352"/>
                <a:gd name="T14" fmla="*/ 231 w 933"/>
                <a:gd name="T15" fmla="*/ 362 h 1352"/>
                <a:gd name="T16" fmla="*/ 277 w 933"/>
                <a:gd name="T17" fmla="*/ 0 h 1352"/>
                <a:gd name="T18" fmla="*/ 419 w 933"/>
                <a:gd name="T19" fmla="*/ 0 h 1352"/>
                <a:gd name="T20" fmla="*/ 376 w 933"/>
                <a:gd name="T21" fmla="*/ 362 h 1352"/>
                <a:gd name="T22" fmla="*/ 621 w 933"/>
                <a:gd name="T23" fmla="*/ 362 h 1352"/>
                <a:gd name="T24" fmla="*/ 667 w 933"/>
                <a:gd name="T25" fmla="*/ 0 h 1352"/>
                <a:gd name="T26" fmla="*/ 809 w 933"/>
                <a:gd name="T27" fmla="*/ 0 h 1352"/>
                <a:gd name="T28" fmla="*/ 766 w 933"/>
                <a:gd name="T29" fmla="*/ 362 h 1352"/>
                <a:gd name="T30" fmla="*/ 933 w 933"/>
                <a:gd name="T31" fmla="*/ 362 h 1352"/>
                <a:gd name="T32" fmla="*/ 933 w 933"/>
                <a:gd name="T33" fmla="*/ 520 h 1352"/>
                <a:gd name="T34" fmla="*/ 747 w 933"/>
                <a:gd name="T35" fmla="*/ 520 h 1352"/>
                <a:gd name="T36" fmla="*/ 714 w 933"/>
                <a:gd name="T37" fmla="*/ 789 h 1352"/>
                <a:gd name="T38" fmla="*/ 891 w 933"/>
                <a:gd name="T39" fmla="*/ 789 h 1352"/>
                <a:gd name="T40" fmla="*/ 891 w 933"/>
                <a:gd name="T41" fmla="*/ 947 h 1352"/>
                <a:gd name="T42" fmla="*/ 695 w 933"/>
                <a:gd name="T43" fmla="*/ 947 h 1352"/>
                <a:gd name="T44" fmla="*/ 647 w 933"/>
                <a:gd name="T45" fmla="*/ 1352 h 1352"/>
                <a:gd name="T46" fmla="*/ 501 w 933"/>
                <a:gd name="T47" fmla="*/ 1352 h 1352"/>
                <a:gd name="T48" fmla="*/ 549 w 933"/>
                <a:gd name="T49" fmla="*/ 947 h 1352"/>
                <a:gd name="T50" fmla="*/ 305 w 933"/>
                <a:gd name="T51" fmla="*/ 947 h 1352"/>
                <a:gd name="T52" fmla="*/ 257 w 933"/>
                <a:gd name="T53" fmla="*/ 1352 h 1352"/>
                <a:gd name="T54" fmla="*/ 111 w 933"/>
                <a:gd name="T55" fmla="*/ 1352 h 1352"/>
                <a:gd name="T56" fmla="*/ 159 w 933"/>
                <a:gd name="T57" fmla="*/ 947 h 1352"/>
                <a:gd name="T58" fmla="*/ 569 w 933"/>
                <a:gd name="T59" fmla="*/ 789 h 1352"/>
                <a:gd name="T60" fmla="*/ 601 w 933"/>
                <a:gd name="T61" fmla="*/ 520 h 1352"/>
                <a:gd name="T62" fmla="*/ 355 w 933"/>
                <a:gd name="T63" fmla="*/ 520 h 1352"/>
                <a:gd name="T64" fmla="*/ 322 w 933"/>
                <a:gd name="T65" fmla="*/ 789 h 1352"/>
                <a:gd name="T66" fmla="*/ 569 w 933"/>
                <a:gd name="T67" fmla="*/ 789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3" h="1352">
                  <a:moveTo>
                    <a:pt x="159" y="947"/>
                  </a:moveTo>
                  <a:lnTo>
                    <a:pt x="0" y="947"/>
                  </a:lnTo>
                  <a:lnTo>
                    <a:pt x="0" y="789"/>
                  </a:lnTo>
                  <a:lnTo>
                    <a:pt x="177" y="789"/>
                  </a:lnTo>
                  <a:lnTo>
                    <a:pt x="210" y="520"/>
                  </a:lnTo>
                  <a:lnTo>
                    <a:pt x="42" y="520"/>
                  </a:lnTo>
                  <a:lnTo>
                    <a:pt x="42" y="362"/>
                  </a:lnTo>
                  <a:lnTo>
                    <a:pt x="231" y="362"/>
                  </a:lnTo>
                  <a:lnTo>
                    <a:pt x="277" y="0"/>
                  </a:lnTo>
                  <a:lnTo>
                    <a:pt x="419" y="0"/>
                  </a:lnTo>
                  <a:lnTo>
                    <a:pt x="376" y="362"/>
                  </a:lnTo>
                  <a:lnTo>
                    <a:pt x="621" y="362"/>
                  </a:lnTo>
                  <a:lnTo>
                    <a:pt x="667" y="0"/>
                  </a:lnTo>
                  <a:lnTo>
                    <a:pt x="809" y="0"/>
                  </a:lnTo>
                  <a:lnTo>
                    <a:pt x="766" y="362"/>
                  </a:lnTo>
                  <a:lnTo>
                    <a:pt x="933" y="362"/>
                  </a:lnTo>
                  <a:lnTo>
                    <a:pt x="933" y="520"/>
                  </a:lnTo>
                  <a:lnTo>
                    <a:pt x="747" y="520"/>
                  </a:lnTo>
                  <a:lnTo>
                    <a:pt x="714" y="789"/>
                  </a:lnTo>
                  <a:lnTo>
                    <a:pt x="891" y="789"/>
                  </a:lnTo>
                  <a:lnTo>
                    <a:pt x="891" y="947"/>
                  </a:lnTo>
                  <a:lnTo>
                    <a:pt x="695" y="947"/>
                  </a:lnTo>
                  <a:lnTo>
                    <a:pt x="647" y="1352"/>
                  </a:lnTo>
                  <a:lnTo>
                    <a:pt x="501" y="1352"/>
                  </a:lnTo>
                  <a:lnTo>
                    <a:pt x="549" y="947"/>
                  </a:lnTo>
                  <a:lnTo>
                    <a:pt x="305" y="947"/>
                  </a:lnTo>
                  <a:lnTo>
                    <a:pt x="257" y="1352"/>
                  </a:lnTo>
                  <a:lnTo>
                    <a:pt x="111" y="1352"/>
                  </a:lnTo>
                  <a:lnTo>
                    <a:pt x="159" y="947"/>
                  </a:lnTo>
                  <a:close/>
                  <a:moveTo>
                    <a:pt x="569" y="789"/>
                  </a:moveTo>
                  <a:lnTo>
                    <a:pt x="601" y="520"/>
                  </a:lnTo>
                  <a:lnTo>
                    <a:pt x="355" y="520"/>
                  </a:lnTo>
                  <a:lnTo>
                    <a:pt x="322" y="789"/>
                  </a:lnTo>
                  <a:lnTo>
                    <a:pt x="569" y="7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39" name="Freeform 6"/>
            <p:cNvSpPr>
              <a:spLocks noEditPoints="1"/>
            </p:cNvSpPr>
            <p:nvPr userDrawn="1"/>
          </p:nvSpPr>
          <p:spPr bwMode="auto">
            <a:xfrm>
              <a:off x="1558926" y="85725"/>
              <a:ext cx="788988" cy="1079500"/>
            </a:xfrm>
            <a:custGeom>
              <a:avLst/>
              <a:gdLst>
                <a:gd name="T0" fmla="*/ 435 w 993"/>
                <a:gd name="T1" fmla="*/ 0 h 1361"/>
                <a:gd name="T2" fmla="*/ 584 w 993"/>
                <a:gd name="T3" fmla="*/ 11 h 1361"/>
                <a:gd name="T4" fmla="*/ 711 w 993"/>
                <a:gd name="T5" fmla="*/ 42 h 1361"/>
                <a:gd name="T6" fmla="*/ 797 w 993"/>
                <a:gd name="T7" fmla="*/ 85 h 1361"/>
                <a:gd name="T8" fmla="*/ 841 w 993"/>
                <a:gd name="T9" fmla="*/ 120 h 1361"/>
                <a:gd name="T10" fmla="*/ 874 w 993"/>
                <a:gd name="T11" fmla="*/ 163 h 1361"/>
                <a:gd name="T12" fmla="*/ 900 w 993"/>
                <a:gd name="T13" fmla="*/ 212 h 1361"/>
                <a:gd name="T14" fmla="*/ 915 w 993"/>
                <a:gd name="T15" fmla="*/ 271 h 1361"/>
                <a:gd name="T16" fmla="*/ 920 w 993"/>
                <a:gd name="T17" fmla="*/ 337 h 1361"/>
                <a:gd name="T18" fmla="*/ 917 w 993"/>
                <a:gd name="T19" fmla="*/ 384 h 1361"/>
                <a:gd name="T20" fmla="*/ 898 w 993"/>
                <a:gd name="T21" fmla="*/ 453 h 1361"/>
                <a:gd name="T22" fmla="*/ 863 w 993"/>
                <a:gd name="T23" fmla="*/ 517 h 1361"/>
                <a:gd name="T24" fmla="*/ 811 w 993"/>
                <a:gd name="T25" fmla="*/ 571 h 1361"/>
                <a:gd name="T26" fmla="*/ 744 w 993"/>
                <a:gd name="T27" fmla="*/ 612 h 1361"/>
                <a:gd name="T28" fmla="*/ 686 w 993"/>
                <a:gd name="T29" fmla="*/ 640 h 1361"/>
                <a:gd name="T30" fmla="*/ 756 w 993"/>
                <a:gd name="T31" fmla="*/ 656 h 1361"/>
                <a:gd name="T32" fmla="*/ 844 w 993"/>
                <a:gd name="T33" fmla="*/ 692 h 1361"/>
                <a:gd name="T34" fmla="*/ 914 w 993"/>
                <a:gd name="T35" fmla="*/ 744 h 1361"/>
                <a:gd name="T36" fmla="*/ 962 w 993"/>
                <a:gd name="T37" fmla="*/ 813 h 1361"/>
                <a:gd name="T38" fmla="*/ 988 w 993"/>
                <a:gd name="T39" fmla="*/ 897 h 1361"/>
                <a:gd name="T40" fmla="*/ 993 w 993"/>
                <a:gd name="T41" fmla="*/ 962 h 1361"/>
                <a:gd name="T42" fmla="*/ 986 w 993"/>
                <a:gd name="T43" fmla="*/ 1035 h 1361"/>
                <a:gd name="T44" fmla="*/ 971 w 993"/>
                <a:gd name="T45" fmla="*/ 1099 h 1361"/>
                <a:gd name="T46" fmla="*/ 943 w 993"/>
                <a:gd name="T47" fmla="*/ 1158 h 1361"/>
                <a:gd name="T48" fmla="*/ 907 w 993"/>
                <a:gd name="T49" fmla="*/ 1209 h 1361"/>
                <a:gd name="T50" fmla="*/ 862 w 993"/>
                <a:gd name="T51" fmla="*/ 1252 h 1361"/>
                <a:gd name="T52" fmla="*/ 808 w 993"/>
                <a:gd name="T53" fmla="*/ 1287 h 1361"/>
                <a:gd name="T54" fmla="*/ 725 w 993"/>
                <a:gd name="T55" fmla="*/ 1323 h 1361"/>
                <a:gd name="T56" fmla="*/ 579 w 993"/>
                <a:gd name="T57" fmla="*/ 1356 h 1361"/>
                <a:gd name="T58" fmla="*/ 0 w 993"/>
                <a:gd name="T59" fmla="*/ 1361 h 1361"/>
                <a:gd name="T60" fmla="*/ 413 w 993"/>
                <a:gd name="T61" fmla="*/ 566 h 1361"/>
                <a:gd name="T62" fmla="*/ 508 w 993"/>
                <a:gd name="T63" fmla="*/ 557 h 1361"/>
                <a:gd name="T64" fmla="*/ 582 w 993"/>
                <a:gd name="T65" fmla="*/ 534 h 1361"/>
                <a:gd name="T66" fmla="*/ 634 w 993"/>
                <a:gd name="T67" fmla="*/ 500 h 1361"/>
                <a:gd name="T68" fmla="*/ 667 w 993"/>
                <a:gd name="T69" fmla="*/ 449 h 1361"/>
                <a:gd name="T70" fmla="*/ 681 w 993"/>
                <a:gd name="T71" fmla="*/ 389 h 1361"/>
                <a:gd name="T72" fmla="*/ 681 w 993"/>
                <a:gd name="T73" fmla="*/ 342 h 1361"/>
                <a:gd name="T74" fmla="*/ 666 w 993"/>
                <a:gd name="T75" fmla="*/ 285 h 1361"/>
                <a:gd name="T76" fmla="*/ 633 w 993"/>
                <a:gd name="T77" fmla="*/ 241 h 1361"/>
                <a:gd name="T78" fmla="*/ 581 w 993"/>
                <a:gd name="T79" fmla="*/ 212 h 1361"/>
                <a:gd name="T80" fmla="*/ 508 w 993"/>
                <a:gd name="T81" fmla="*/ 195 h 1361"/>
                <a:gd name="T82" fmla="*/ 420 w 993"/>
                <a:gd name="T83" fmla="*/ 188 h 1361"/>
                <a:gd name="T84" fmla="*/ 413 w 993"/>
                <a:gd name="T85" fmla="*/ 566 h 1361"/>
                <a:gd name="T86" fmla="*/ 482 w 993"/>
                <a:gd name="T87" fmla="*/ 1174 h 1361"/>
                <a:gd name="T88" fmla="*/ 579 w 993"/>
                <a:gd name="T89" fmla="*/ 1160 h 1361"/>
                <a:gd name="T90" fmla="*/ 655 w 993"/>
                <a:gd name="T91" fmla="*/ 1131 h 1361"/>
                <a:gd name="T92" fmla="*/ 711 w 993"/>
                <a:gd name="T93" fmla="*/ 1086 h 1361"/>
                <a:gd name="T94" fmla="*/ 744 w 993"/>
                <a:gd name="T95" fmla="*/ 1023 h 1361"/>
                <a:gd name="T96" fmla="*/ 756 w 993"/>
                <a:gd name="T97" fmla="*/ 945 h 1361"/>
                <a:gd name="T98" fmla="*/ 751 w 993"/>
                <a:gd name="T99" fmla="*/ 897 h 1361"/>
                <a:gd name="T100" fmla="*/ 725 w 993"/>
                <a:gd name="T101" fmla="*/ 834 h 1361"/>
                <a:gd name="T102" fmla="*/ 676 w 993"/>
                <a:gd name="T103" fmla="*/ 789 h 1361"/>
                <a:gd name="T104" fmla="*/ 607 w 993"/>
                <a:gd name="T105" fmla="*/ 758 h 1361"/>
                <a:gd name="T106" fmla="*/ 517 w 993"/>
                <a:gd name="T107" fmla="*/ 741 h 1361"/>
                <a:gd name="T108" fmla="*/ 243 w 993"/>
                <a:gd name="T109" fmla="*/ 737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93" h="1361">
                  <a:moveTo>
                    <a:pt x="0" y="0"/>
                  </a:moveTo>
                  <a:lnTo>
                    <a:pt x="435" y="0"/>
                  </a:lnTo>
                  <a:lnTo>
                    <a:pt x="435" y="0"/>
                  </a:lnTo>
                  <a:lnTo>
                    <a:pt x="487" y="2"/>
                  </a:lnTo>
                  <a:lnTo>
                    <a:pt x="536" y="6"/>
                  </a:lnTo>
                  <a:lnTo>
                    <a:pt x="584" y="11"/>
                  </a:lnTo>
                  <a:lnTo>
                    <a:pt x="629" y="18"/>
                  </a:lnTo>
                  <a:lnTo>
                    <a:pt x="671" y="28"/>
                  </a:lnTo>
                  <a:lnTo>
                    <a:pt x="711" y="42"/>
                  </a:lnTo>
                  <a:lnTo>
                    <a:pt x="749" y="56"/>
                  </a:lnTo>
                  <a:lnTo>
                    <a:pt x="782" y="75"/>
                  </a:lnTo>
                  <a:lnTo>
                    <a:pt x="797" y="85"/>
                  </a:lnTo>
                  <a:lnTo>
                    <a:pt x="813" y="96"/>
                  </a:lnTo>
                  <a:lnTo>
                    <a:pt x="827" y="108"/>
                  </a:lnTo>
                  <a:lnTo>
                    <a:pt x="841" y="120"/>
                  </a:lnTo>
                  <a:lnTo>
                    <a:pt x="853" y="134"/>
                  </a:lnTo>
                  <a:lnTo>
                    <a:pt x="863" y="148"/>
                  </a:lnTo>
                  <a:lnTo>
                    <a:pt x="874" y="163"/>
                  </a:lnTo>
                  <a:lnTo>
                    <a:pt x="884" y="179"/>
                  </a:lnTo>
                  <a:lnTo>
                    <a:pt x="891" y="195"/>
                  </a:lnTo>
                  <a:lnTo>
                    <a:pt x="900" y="212"/>
                  </a:lnTo>
                  <a:lnTo>
                    <a:pt x="905" y="231"/>
                  </a:lnTo>
                  <a:lnTo>
                    <a:pt x="910" y="250"/>
                  </a:lnTo>
                  <a:lnTo>
                    <a:pt x="915" y="271"/>
                  </a:lnTo>
                  <a:lnTo>
                    <a:pt x="917" y="292"/>
                  </a:lnTo>
                  <a:lnTo>
                    <a:pt x="919" y="312"/>
                  </a:lnTo>
                  <a:lnTo>
                    <a:pt x="920" y="337"/>
                  </a:lnTo>
                  <a:lnTo>
                    <a:pt x="920" y="337"/>
                  </a:lnTo>
                  <a:lnTo>
                    <a:pt x="919" y="361"/>
                  </a:lnTo>
                  <a:lnTo>
                    <a:pt x="917" y="384"/>
                  </a:lnTo>
                  <a:lnTo>
                    <a:pt x="912" y="408"/>
                  </a:lnTo>
                  <a:lnTo>
                    <a:pt x="907" y="430"/>
                  </a:lnTo>
                  <a:lnTo>
                    <a:pt x="898" y="453"/>
                  </a:lnTo>
                  <a:lnTo>
                    <a:pt x="889" y="475"/>
                  </a:lnTo>
                  <a:lnTo>
                    <a:pt x="877" y="496"/>
                  </a:lnTo>
                  <a:lnTo>
                    <a:pt x="863" y="517"/>
                  </a:lnTo>
                  <a:lnTo>
                    <a:pt x="848" y="536"/>
                  </a:lnTo>
                  <a:lnTo>
                    <a:pt x="830" y="553"/>
                  </a:lnTo>
                  <a:lnTo>
                    <a:pt x="811" y="571"/>
                  </a:lnTo>
                  <a:lnTo>
                    <a:pt x="790" y="586"/>
                  </a:lnTo>
                  <a:lnTo>
                    <a:pt x="768" y="600"/>
                  </a:lnTo>
                  <a:lnTo>
                    <a:pt x="744" y="612"/>
                  </a:lnTo>
                  <a:lnTo>
                    <a:pt x="716" y="623"/>
                  </a:lnTo>
                  <a:lnTo>
                    <a:pt x="686" y="631"/>
                  </a:lnTo>
                  <a:lnTo>
                    <a:pt x="686" y="640"/>
                  </a:lnTo>
                  <a:lnTo>
                    <a:pt x="686" y="640"/>
                  </a:lnTo>
                  <a:lnTo>
                    <a:pt x="723" y="647"/>
                  </a:lnTo>
                  <a:lnTo>
                    <a:pt x="756" y="656"/>
                  </a:lnTo>
                  <a:lnTo>
                    <a:pt x="789" y="666"/>
                  </a:lnTo>
                  <a:lnTo>
                    <a:pt x="816" y="678"/>
                  </a:lnTo>
                  <a:lnTo>
                    <a:pt x="844" y="692"/>
                  </a:lnTo>
                  <a:lnTo>
                    <a:pt x="870" y="708"/>
                  </a:lnTo>
                  <a:lnTo>
                    <a:pt x="893" y="725"/>
                  </a:lnTo>
                  <a:lnTo>
                    <a:pt x="914" y="744"/>
                  </a:lnTo>
                  <a:lnTo>
                    <a:pt x="931" y="765"/>
                  </a:lnTo>
                  <a:lnTo>
                    <a:pt x="948" y="789"/>
                  </a:lnTo>
                  <a:lnTo>
                    <a:pt x="962" y="813"/>
                  </a:lnTo>
                  <a:lnTo>
                    <a:pt x="972" y="839"/>
                  </a:lnTo>
                  <a:lnTo>
                    <a:pt x="981" y="867"/>
                  </a:lnTo>
                  <a:lnTo>
                    <a:pt x="988" y="897"/>
                  </a:lnTo>
                  <a:lnTo>
                    <a:pt x="992" y="930"/>
                  </a:lnTo>
                  <a:lnTo>
                    <a:pt x="993" y="962"/>
                  </a:lnTo>
                  <a:lnTo>
                    <a:pt x="993" y="962"/>
                  </a:lnTo>
                  <a:lnTo>
                    <a:pt x="992" y="987"/>
                  </a:lnTo>
                  <a:lnTo>
                    <a:pt x="990" y="1011"/>
                  </a:lnTo>
                  <a:lnTo>
                    <a:pt x="986" y="1035"/>
                  </a:lnTo>
                  <a:lnTo>
                    <a:pt x="983" y="1058"/>
                  </a:lnTo>
                  <a:lnTo>
                    <a:pt x="978" y="1079"/>
                  </a:lnTo>
                  <a:lnTo>
                    <a:pt x="971" y="1099"/>
                  </a:lnTo>
                  <a:lnTo>
                    <a:pt x="962" y="1120"/>
                  </a:lnTo>
                  <a:lnTo>
                    <a:pt x="953" y="1139"/>
                  </a:lnTo>
                  <a:lnTo>
                    <a:pt x="943" y="1158"/>
                  </a:lnTo>
                  <a:lnTo>
                    <a:pt x="933" y="1176"/>
                  </a:lnTo>
                  <a:lnTo>
                    <a:pt x="920" y="1193"/>
                  </a:lnTo>
                  <a:lnTo>
                    <a:pt x="907" y="1209"/>
                  </a:lnTo>
                  <a:lnTo>
                    <a:pt x="893" y="1224"/>
                  </a:lnTo>
                  <a:lnTo>
                    <a:pt x="877" y="1238"/>
                  </a:lnTo>
                  <a:lnTo>
                    <a:pt x="862" y="1252"/>
                  </a:lnTo>
                  <a:lnTo>
                    <a:pt x="844" y="1264"/>
                  </a:lnTo>
                  <a:lnTo>
                    <a:pt x="827" y="1276"/>
                  </a:lnTo>
                  <a:lnTo>
                    <a:pt x="808" y="1287"/>
                  </a:lnTo>
                  <a:lnTo>
                    <a:pt x="789" y="1297"/>
                  </a:lnTo>
                  <a:lnTo>
                    <a:pt x="768" y="1307"/>
                  </a:lnTo>
                  <a:lnTo>
                    <a:pt x="725" y="1323"/>
                  </a:lnTo>
                  <a:lnTo>
                    <a:pt x="680" y="1337"/>
                  </a:lnTo>
                  <a:lnTo>
                    <a:pt x="631" y="1347"/>
                  </a:lnTo>
                  <a:lnTo>
                    <a:pt x="579" y="1356"/>
                  </a:lnTo>
                  <a:lnTo>
                    <a:pt x="525" y="1359"/>
                  </a:lnTo>
                  <a:lnTo>
                    <a:pt x="472" y="1361"/>
                  </a:lnTo>
                  <a:lnTo>
                    <a:pt x="0" y="1361"/>
                  </a:lnTo>
                  <a:lnTo>
                    <a:pt x="0" y="0"/>
                  </a:lnTo>
                  <a:close/>
                  <a:moveTo>
                    <a:pt x="413" y="566"/>
                  </a:moveTo>
                  <a:lnTo>
                    <a:pt x="413" y="566"/>
                  </a:lnTo>
                  <a:lnTo>
                    <a:pt x="447" y="564"/>
                  </a:lnTo>
                  <a:lnTo>
                    <a:pt x="478" y="562"/>
                  </a:lnTo>
                  <a:lnTo>
                    <a:pt x="508" y="557"/>
                  </a:lnTo>
                  <a:lnTo>
                    <a:pt x="536" y="552"/>
                  </a:lnTo>
                  <a:lnTo>
                    <a:pt x="560" y="545"/>
                  </a:lnTo>
                  <a:lnTo>
                    <a:pt x="582" y="534"/>
                  </a:lnTo>
                  <a:lnTo>
                    <a:pt x="602" y="524"/>
                  </a:lnTo>
                  <a:lnTo>
                    <a:pt x="619" y="512"/>
                  </a:lnTo>
                  <a:lnTo>
                    <a:pt x="634" y="500"/>
                  </a:lnTo>
                  <a:lnTo>
                    <a:pt x="648" y="484"/>
                  </a:lnTo>
                  <a:lnTo>
                    <a:pt x="659" y="468"/>
                  </a:lnTo>
                  <a:lnTo>
                    <a:pt x="667" y="449"/>
                  </a:lnTo>
                  <a:lnTo>
                    <a:pt x="674" y="430"/>
                  </a:lnTo>
                  <a:lnTo>
                    <a:pt x="680" y="410"/>
                  </a:lnTo>
                  <a:lnTo>
                    <a:pt x="681" y="389"/>
                  </a:lnTo>
                  <a:lnTo>
                    <a:pt x="683" y="364"/>
                  </a:lnTo>
                  <a:lnTo>
                    <a:pt x="683" y="364"/>
                  </a:lnTo>
                  <a:lnTo>
                    <a:pt x="681" y="342"/>
                  </a:lnTo>
                  <a:lnTo>
                    <a:pt x="680" y="321"/>
                  </a:lnTo>
                  <a:lnTo>
                    <a:pt x="674" y="302"/>
                  </a:lnTo>
                  <a:lnTo>
                    <a:pt x="666" y="285"/>
                  </a:lnTo>
                  <a:lnTo>
                    <a:pt x="657" y="269"/>
                  </a:lnTo>
                  <a:lnTo>
                    <a:pt x="647" y="254"/>
                  </a:lnTo>
                  <a:lnTo>
                    <a:pt x="633" y="241"/>
                  </a:lnTo>
                  <a:lnTo>
                    <a:pt x="617" y="229"/>
                  </a:lnTo>
                  <a:lnTo>
                    <a:pt x="600" y="221"/>
                  </a:lnTo>
                  <a:lnTo>
                    <a:pt x="581" y="212"/>
                  </a:lnTo>
                  <a:lnTo>
                    <a:pt x="558" y="205"/>
                  </a:lnTo>
                  <a:lnTo>
                    <a:pt x="534" y="198"/>
                  </a:lnTo>
                  <a:lnTo>
                    <a:pt x="508" y="195"/>
                  </a:lnTo>
                  <a:lnTo>
                    <a:pt x="480" y="191"/>
                  </a:lnTo>
                  <a:lnTo>
                    <a:pt x="451" y="189"/>
                  </a:lnTo>
                  <a:lnTo>
                    <a:pt x="420" y="188"/>
                  </a:lnTo>
                  <a:lnTo>
                    <a:pt x="243" y="188"/>
                  </a:lnTo>
                  <a:lnTo>
                    <a:pt x="243" y="566"/>
                  </a:lnTo>
                  <a:lnTo>
                    <a:pt x="413" y="566"/>
                  </a:lnTo>
                  <a:close/>
                  <a:moveTo>
                    <a:pt x="446" y="1174"/>
                  </a:moveTo>
                  <a:lnTo>
                    <a:pt x="446" y="1174"/>
                  </a:lnTo>
                  <a:lnTo>
                    <a:pt x="482" y="1174"/>
                  </a:lnTo>
                  <a:lnTo>
                    <a:pt x="517" y="1170"/>
                  </a:lnTo>
                  <a:lnTo>
                    <a:pt x="548" y="1167"/>
                  </a:lnTo>
                  <a:lnTo>
                    <a:pt x="579" y="1160"/>
                  </a:lnTo>
                  <a:lnTo>
                    <a:pt x="607" y="1151"/>
                  </a:lnTo>
                  <a:lnTo>
                    <a:pt x="631" y="1143"/>
                  </a:lnTo>
                  <a:lnTo>
                    <a:pt x="655" y="1131"/>
                  </a:lnTo>
                  <a:lnTo>
                    <a:pt x="676" y="1118"/>
                  </a:lnTo>
                  <a:lnTo>
                    <a:pt x="693" y="1103"/>
                  </a:lnTo>
                  <a:lnTo>
                    <a:pt x="711" y="1086"/>
                  </a:lnTo>
                  <a:lnTo>
                    <a:pt x="725" y="1066"/>
                  </a:lnTo>
                  <a:lnTo>
                    <a:pt x="735" y="1046"/>
                  </a:lnTo>
                  <a:lnTo>
                    <a:pt x="744" y="1023"/>
                  </a:lnTo>
                  <a:lnTo>
                    <a:pt x="751" y="999"/>
                  </a:lnTo>
                  <a:lnTo>
                    <a:pt x="754" y="973"/>
                  </a:lnTo>
                  <a:lnTo>
                    <a:pt x="756" y="945"/>
                  </a:lnTo>
                  <a:lnTo>
                    <a:pt x="756" y="945"/>
                  </a:lnTo>
                  <a:lnTo>
                    <a:pt x="754" y="919"/>
                  </a:lnTo>
                  <a:lnTo>
                    <a:pt x="751" y="897"/>
                  </a:lnTo>
                  <a:lnTo>
                    <a:pt x="744" y="874"/>
                  </a:lnTo>
                  <a:lnTo>
                    <a:pt x="735" y="853"/>
                  </a:lnTo>
                  <a:lnTo>
                    <a:pt x="725" y="834"/>
                  </a:lnTo>
                  <a:lnTo>
                    <a:pt x="711" y="817"/>
                  </a:lnTo>
                  <a:lnTo>
                    <a:pt x="695" y="803"/>
                  </a:lnTo>
                  <a:lnTo>
                    <a:pt x="676" y="789"/>
                  </a:lnTo>
                  <a:lnTo>
                    <a:pt x="655" y="777"/>
                  </a:lnTo>
                  <a:lnTo>
                    <a:pt x="633" y="767"/>
                  </a:lnTo>
                  <a:lnTo>
                    <a:pt x="607" y="758"/>
                  </a:lnTo>
                  <a:lnTo>
                    <a:pt x="579" y="749"/>
                  </a:lnTo>
                  <a:lnTo>
                    <a:pt x="550" y="744"/>
                  </a:lnTo>
                  <a:lnTo>
                    <a:pt x="517" y="741"/>
                  </a:lnTo>
                  <a:lnTo>
                    <a:pt x="482" y="739"/>
                  </a:lnTo>
                  <a:lnTo>
                    <a:pt x="446" y="737"/>
                  </a:lnTo>
                  <a:lnTo>
                    <a:pt x="243" y="737"/>
                  </a:lnTo>
                  <a:lnTo>
                    <a:pt x="243" y="1174"/>
                  </a:lnTo>
                  <a:lnTo>
                    <a:pt x="446"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0" name="Freeform 7"/>
            <p:cNvSpPr>
              <a:spLocks noEditPoints="1"/>
            </p:cNvSpPr>
            <p:nvPr userDrawn="1"/>
          </p:nvSpPr>
          <p:spPr bwMode="auto">
            <a:xfrm>
              <a:off x="2503488" y="0"/>
              <a:ext cx="739775" cy="1185863"/>
            </a:xfrm>
            <a:custGeom>
              <a:avLst/>
              <a:gdLst>
                <a:gd name="T0" fmla="*/ 239 w 933"/>
                <a:gd name="T1" fmla="*/ 378 h 1494"/>
                <a:gd name="T2" fmla="*/ 267 w 933"/>
                <a:gd name="T3" fmla="*/ 522 h 1494"/>
                <a:gd name="T4" fmla="*/ 375 w 933"/>
                <a:gd name="T5" fmla="*/ 458 h 1494"/>
                <a:gd name="T6" fmla="*/ 470 w 933"/>
                <a:gd name="T7" fmla="*/ 428 h 1494"/>
                <a:gd name="T8" fmla="*/ 529 w 933"/>
                <a:gd name="T9" fmla="*/ 423 h 1494"/>
                <a:gd name="T10" fmla="*/ 576 w 933"/>
                <a:gd name="T11" fmla="*/ 425 h 1494"/>
                <a:gd name="T12" fmla="*/ 641 w 933"/>
                <a:gd name="T13" fmla="*/ 437 h 1494"/>
                <a:gd name="T14" fmla="*/ 700 w 933"/>
                <a:gd name="T15" fmla="*/ 459 h 1494"/>
                <a:gd name="T16" fmla="*/ 752 w 933"/>
                <a:gd name="T17" fmla="*/ 491 h 1494"/>
                <a:gd name="T18" fmla="*/ 799 w 933"/>
                <a:gd name="T19" fmla="*/ 532 h 1494"/>
                <a:gd name="T20" fmla="*/ 839 w 933"/>
                <a:gd name="T21" fmla="*/ 581 h 1494"/>
                <a:gd name="T22" fmla="*/ 872 w 933"/>
                <a:gd name="T23" fmla="*/ 638 h 1494"/>
                <a:gd name="T24" fmla="*/ 905 w 933"/>
                <a:gd name="T25" fmla="*/ 726 h 1494"/>
                <a:gd name="T26" fmla="*/ 931 w 933"/>
                <a:gd name="T27" fmla="*/ 882 h 1494"/>
                <a:gd name="T28" fmla="*/ 933 w 933"/>
                <a:gd name="T29" fmla="*/ 972 h 1494"/>
                <a:gd name="T30" fmla="*/ 924 w 933"/>
                <a:gd name="T31" fmla="*/ 1064 h 1494"/>
                <a:gd name="T32" fmla="*/ 905 w 933"/>
                <a:gd name="T33" fmla="*/ 1149 h 1494"/>
                <a:gd name="T34" fmla="*/ 877 w 933"/>
                <a:gd name="T35" fmla="*/ 1224 h 1494"/>
                <a:gd name="T36" fmla="*/ 841 w 933"/>
                <a:gd name="T37" fmla="*/ 1291 h 1494"/>
                <a:gd name="T38" fmla="*/ 799 w 933"/>
                <a:gd name="T39" fmla="*/ 1349 h 1494"/>
                <a:gd name="T40" fmla="*/ 751 w 933"/>
                <a:gd name="T41" fmla="*/ 1397 h 1494"/>
                <a:gd name="T42" fmla="*/ 697 w 933"/>
                <a:gd name="T43" fmla="*/ 1435 h 1494"/>
                <a:gd name="T44" fmla="*/ 640 w 933"/>
                <a:gd name="T45" fmla="*/ 1465 h 1494"/>
                <a:gd name="T46" fmla="*/ 579 w 933"/>
                <a:gd name="T47" fmla="*/ 1484 h 1494"/>
                <a:gd name="T48" fmla="*/ 517 w 933"/>
                <a:gd name="T49" fmla="*/ 1492 h 1494"/>
                <a:gd name="T50" fmla="*/ 479 w 933"/>
                <a:gd name="T51" fmla="*/ 1492 h 1494"/>
                <a:gd name="T52" fmla="*/ 388 w 933"/>
                <a:gd name="T53" fmla="*/ 1475 h 1494"/>
                <a:gd name="T54" fmla="*/ 283 w 933"/>
                <a:gd name="T55" fmla="*/ 1420 h 1494"/>
                <a:gd name="T56" fmla="*/ 212 w 933"/>
                <a:gd name="T57" fmla="*/ 1364 h 1494"/>
                <a:gd name="T58" fmla="*/ 0 w 933"/>
                <a:gd name="T59" fmla="*/ 0 h 1494"/>
                <a:gd name="T60" fmla="*/ 472 w 933"/>
                <a:gd name="T61" fmla="*/ 1295 h 1494"/>
                <a:gd name="T62" fmla="*/ 541 w 933"/>
                <a:gd name="T63" fmla="*/ 1274 h 1494"/>
                <a:gd name="T64" fmla="*/ 600 w 933"/>
                <a:gd name="T65" fmla="*/ 1227 h 1494"/>
                <a:gd name="T66" fmla="*/ 645 w 933"/>
                <a:gd name="T67" fmla="*/ 1158 h 1494"/>
                <a:gd name="T68" fmla="*/ 674 w 933"/>
                <a:gd name="T69" fmla="*/ 1063 h 1494"/>
                <a:gd name="T70" fmla="*/ 685 w 933"/>
                <a:gd name="T71" fmla="*/ 945 h 1494"/>
                <a:gd name="T72" fmla="*/ 681 w 933"/>
                <a:gd name="T73" fmla="*/ 872 h 1494"/>
                <a:gd name="T74" fmla="*/ 666 w 933"/>
                <a:gd name="T75" fmla="*/ 778 h 1494"/>
                <a:gd name="T76" fmla="*/ 633 w 933"/>
                <a:gd name="T77" fmla="*/ 705 h 1494"/>
                <a:gd name="T78" fmla="*/ 584 w 933"/>
                <a:gd name="T79" fmla="*/ 653 h 1494"/>
                <a:gd name="T80" fmla="*/ 518 w 933"/>
                <a:gd name="T81" fmla="*/ 626 h 1494"/>
                <a:gd name="T82" fmla="*/ 465 w 933"/>
                <a:gd name="T83" fmla="*/ 621 h 1494"/>
                <a:gd name="T84" fmla="*/ 381 w 933"/>
                <a:gd name="T85" fmla="*/ 636 h 1494"/>
                <a:gd name="T86" fmla="*/ 298 w 933"/>
                <a:gd name="T87" fmla="*/ 685 h 1494"/>
                <a:gd name="T88" fmla="*/ 239 w 933"/>
                <a:gd name="T89" fmla="*/ 1210 h 1494"/>
                <a:gd name="T90" fmla="*/ 295 w 933"/>
                <a:gd name="T91" fmla="*/ 1250 h 1494"/>
                <a:gd name="T92" fmla="*/ 373 w 933"/>
                <a:gd name="T93" fmla="*/ 1286 h 1494"/>
                <a:gd name="T94" fmla="*/ 446 w 933"/>
                <a:gd name="T95" fmla="*/ 129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3" h="1494">
                  <a:moveTo>
                    <a:pt x="0" y="0"/>
                  </a:moveTo>
                  <a:lnTo>
                    <a:pt x="239" y="0"/>
                  </a:lnTo>
                  <a:lnTo>
                    <a:pt x="239" y="378"/>
                  </a:lnTo>
                  <a:lnTo>
                    <a:pt x="234" y="549"/>
                  </a:lnTo>
                  <a:lnTo>
                    <a:pt x="234" y="549"/>
                  </a:lnTo>
                  <a:lnTo>
                    <a:pt x="267" y="522"/>
                  </a:lnTo>
                  <a:lnTo>
                    <a:pt x="302" y="497"/>
                  </a:lnTo>
                  <a:lnTo>
                    <a:pt x="336" y="477"/>
                  </a:lnTo>
                  <a:lnTo>
                    <a:pt x="375" y="458"/>
                  </a:lnTo>
                  <a:lnTo>
                    <a:pt x="413" y="442"/>
                  </a:lnTo>
                  <a:lnTo>
                    <a:pt x="451" y="432"/>
                  </a:lnTo>
                  <a:lnTo>
                    <a:pt x="470" y="428"/>
                  </a:lnTo>
                  <a:lnTo>
                    <a:pt x="491" y="425"/>
                  </a:lnTo>
                  <a:lnTo>
                    <a:pt x="510" y="423"/>
                  </a:lnTo>
                  <a:lnTo>
                    <a:pt x="529" y="423"/>
                  </a:lnTo>
                  <a:lnTo>
                    <a:pt x="529" y="423"/>
                  </a:lnTo>
                  <a:lnTo>
                    <a:pt x="553" y="423"/>
                  </a:lnTo>
                  <a:lnTo>
                    <a:pt x="576" y="425"/>
                  </a:lnTo>
                  <a:lnTo>
                    <a:pt x="598" y="428"/>
                  </a:lnTo>
                  <a:lnTo>
                    <a:pt x="621" y="432"/>
                  </a:lnTo>
                  <a:lnTo>
                    <a:pt x="641" y="437"/>
                  </a:lnTo>
                  <a:lnTo>
                    <a:pt x="661" y="444"/>
                  </a:lnTo>
                  <a:lnTo>
                    <a:pt x="681" y="451"/>
                  </a:lnTo>
                  <a:lnTo>
                    <a:pt x="700" y="459"/>
                  </a:lnTo>
                  <a:lnTo>
                    <a:pt x="718" y="468"/>
                  </a:lnTo>
                  <a:lnTo>
                    <a:pt x="737" y="478"/>
                  </a:lnTo>
                  <a:lnTo>
                    <a:pt x="752" y="491"/>
                  </a:lnTo>
                  <a:lnTo>
                    <a:pt x="770" y="503"/>
                  </a:lnTo>
                  <a:lnTo>
                    <a:pt x="785" y="517"/>
                  </a:lnTo>
                  <a:lnTo>
                    <a:pt x="799" y="532"/>
                  </a:lnTo>
                  <a:lnTo>
                    <a:pt x="813" y="548"/>
                  </a:lnTo>
                  <a:lnTo>
                    <a:pt x="827" y="563"/>
                  </a:lnTo>
                  <a:lnTo>
                    <a:pt x="839" y="581"/>
                  </a:lnTo>
                  <a:lnTo>
                    <a:pt x="851" y="600"/>
                  </a:lnTo>
                  <a:lnTo>
                    <a:pt x="862" y="619"/>
                  </a:lnTo>
                  <a:lnTo>
                    <a:pt x="872" y="638"/>
                  </a:lnTo>
                  <a:lnTo>
                    <a:pt x="882" y="659"/>
                  </a:lnTo>
                  <a:lnTo>
                    <a:pt x="891" y="681"/>
                  </a:lnTo>
                  <a:lnTo>
                    <a:pt x="905" y="726"/>
                  </a:lnTo>
                  <a:lnTo>
                    <a:pt x="917" y="777"/>
                  </a:lnTo>
                  <a:lnTo>
                    <a:pt x="926" y="829"/>
                  </a:lnTo>
                  <a:lnTo>
                    <a:pt x="931" y="882"/>
                  </a:lnTo>
                  <a:lnTo>
                    <a:pt x="933" y="939"/>
                  </a:lnTo>
                  <a:lnTo>
                    <a:pt x="933" y="939"/>
                  </a:lnTo>
                  <a:lnTo>
                    <a:pt x="933" y="972"/>
                  </a:lnTo>
                  <a:lnTo>
                    <a:pt x="931" y="1004"/>
                  </a:lnTo>
                  <a:lnTo>
                    <a:pt x="927" y="1035"/>
                  </a:lnTo>
                  <a:lnTo>
                    <a:pt x="924" y="1064"/>
                  </a:lnTo>
                  <a:lnTo>
                    <a:pt x="919" y="1094"/>
                  </a:lnTo>
                  <a:lnTo>
                    <a:pt x="912" y="1121"/>
                  </a:lnTo>
                  <a:lnTo>
                    <a:pt x="905" y="1149"/>
                  </a:lnTo>
                  <a:lnTo>
                    <a:pt x="896" y="1175"/>
                  </a:lnTo>
                  <a:lnTo>
                    <a:pt x="888" y="1199"/>
                  </a:lnTo>
                  <a:lnTo>
                    <a:pt x="877" y="1224"/>
                  </a:lnTo>
                  <a:lnTo>
                    <a:pt x="867" y="1248"/>
                  </a:lnTo>
                  <a:lnTo>
                    <a:pt x="855" y="1271"/>
                  </a:lnTo>
                  <a:lnTo>
                    <a:pt x="841" y="1291"/>
                  </a:lnTo>
                  <a:lnTo>
                    <a:pt x="829" y="1310"/>
                  </a:lnTo>
                  <a:lnTo>
                    <a:pt x="815" y="1331"/>
                  </a:lnTo>
                  <a:lnTo>
                    <a:pt x="799" y="1349"/>
                  </a:lnTo>
                  <a:lnTo>
                    <a:pt x="784" y="1366"/>
                  </a:lnTo>
                  <a:lnTo>
                    <a:pt x="768" y="1381"/>
                  </a:lnTo>
                  <a:lnTo>
                    <a:pt x="751" y="1397"/>
                  </a:lnTo>
                  <a:lnTo>
                    <a:pt x="733" y="1411"/>
                  </a:lnTo>
                  <a:lnTo>
                    <a:pt x="716" y="1425"/>
                  </a:lnTo>
                  <a:lnTo>
                    <a:pt x="697" y="1435"/>
                  </a:lnTo>
                  <a:lnTo>
                    <a:pt x="680" y="1447"/>
                  </a:lnTo>
                  <a:lnTo>
                    <a:pt x="661" y="1456"/>
                  </a:lnTo>
                  <a:lnTo>
                    <a:pt x="640" y="1465"/>
                  </a:lnTo>
                  <a:lnTo>
                    <a:pt x="621" y="1473"/>
                  </a:lnTo>
                  <a:lnTo>
                    <a:pt x="600" y="1479"/>
                  </a:lnTo>
                  <a:lnTo>
                    <a:pt x="579" y="1484"/>
                  </a:lnTo>
                  <a:lnTo>
                    <a:pt x="558" y="1489"/>
                  </a:lnTo>
                  <a:lnTo>
                    <a:pt x="537" y="1491"/>
                  </a:lnTo>
                  <a:lnTo>
                    <a:pt x="517" y="1492"/>
                  </a:lnTo>
                  <a:lnTo>
                    <a:pt x="496" y="1494"/>
                  </a:lnTo>
                  <a:lnTo>
                    <a:pt x="496" y="1494"/>
                  </a:lnTo>
                  <a:lnTo>
                    <a:pt x="479" y="1492"/>
                  </a:lnTo>
                  <a:lnTo>
                    <a:pt x="461" y="1491"/>
                  </a:lnTo>
                  <a:lnTo>
                    <a:pt x="425" y="1485"/>
                  </a:lnTo>
                  <a:lnTo>
                    <a:pt x="388" y="1475"/>
                  </a:lnTo>
                  <a:lnTo>
                    <a:pt x="354" y="1459"/>
                  </a:lnTo>
                  <a:lnTo>
                    <a:pt x="317" y="1442"/>
                  </a:lnTo>
                  <a:lnTo>
                    <a:pt x="283" y="1420"/>
                  </a:lnTo>
                  <a:lnTo>
                    <a:pt x="250" y="1394"/>
                  </a:lnTo>
                  <a:lnTo>
                    <a:pt x="217" y="1364"/>
                  </a:lnTo>
                  <a:lnTo>
                    <a:pt x="212" y="1364"/>
                  </a:lnTo>
                  <a:lnTo>
                    <a:pt x="191" y="1468"/>
                  </a:lnTo>
                  <a:lnTo>
                    <a:pt x="0" y="1468"/>
                  </a:lnTo>
                  <a:lnTo>
                    <a:pt x="0" y="0"/>
                  </a:lnTo>
                  <a:close/>
                  <a:moveTo>
                    <a:pt x="446" y="1297"/>
                  </a:moveTo>
                  <a:lnTo>
                    <a:pt x="446" y="1297"/>
                  </a:lnTo>
                  <a:lnTo>
                    <a:pt x="472" y="1295"/>
                  </a:lnTo>
                  <a:lnTo>
                    <a:pt x="494" y="1290"/>
                  </a:lnTo>
                  <a:lnTo>
                    <a:pt x="518" y="1283"/>
                  </a:lnTo>
                  <a:lnTo>
                    <a:pt x="541" y="1274"/>
                  </a:lnTo>
                  <a:lnTo>
                    <a:pt x="562" y="1260"/>
                  </a:lnTo>
                  <a:lnTo>
                    <a:pt x="581" y="1246"/>
                  </a:lnTo>
                  <a:lnTo>
                    <a:pt x="600" y="1227"/>
                  </a:lnTo>
                  <a:lnTo>
                    <a:pt x="615" y="1206"/>
                  </a:lnTo>
                  <a:lnTo>
                    <a:pt x="631" y="1184"/>
                  </a:lnTo>
                  <a:lnTo>
                    <a:pt x="645" y="1158"/>
                  </a:lnTo>
                  <a:lnTo>
                    <a:pt x="657" y="1128"/>
                  </a:lnTo>
                  <a:lnTo>
                    <a:pt x="667" y="1097"/>
                  </a:lnTo>
                  <a:lnTo>
                    <a:pt x="674" y="1063"/>
                  </a:lnTo>
                  <a:lnTo>
                    <a:pt x="680" y="1026"/>
                  </a:lnTo>
                  <a:lnTo>
                    <a:pt x="683" y="986"/>
                  </a:lnTo>
                  <a:lnTo>
                    <a:pt x="685" y="945"/>
                  </a:lnTo>
                  <a:lnTo>
                    <a:pt x="685" y="945"/>
                  </a:lnTo>
                  <a:lnTo>
                    <a:pt x="685" y="907"/>
                  </a:lnTo>
                  <a:lnTo>
                    <a:pt x="681" y="872"/>
                  </a:lnTo>
                  <a:lnTo>
                    <a:pt x="678" y="839"/>
                  </a:lnTo>
                  <a:lnTo>
                    <a:pt x="673" y="808"/>
                  </a:lnTo>
                  <a:lnTo>
                    <a:pt x="666" y="778"/>
                  </a:lnTo>
                  <a:lnTo>
                    <a:pt x="655" y="752"/>
                  </a:lnTo>
                  <a:lnTo>
                    <a:pt x="645" y="728"/>
                  </a:lnTo>
                  <a:lnTo>
                    <a:pt x="633" y="705"/>
                  </a:lnTo>
                  <a:lnTo>
                    <a:pt x="619" y="686"/>
                  </a:lnTo>
                  <a:lnTo>
                    <a:pt x="602" y="669"/>
                  </a:lnTo>
                  <a:lnTo>
                    <a:pt x="584" y="653"/>
                  </a:lnTo>
                  <a:lnTo>
                    <a:pt x="563" y="641"/>
                  </a:lnTo>
                  <a:lnTo>
                    <a:pt x="543" y="633"/>
                  </a:lnTo>
                  <a:lnTo>
                    <a:pt x="518" y="626"/>
                  </a:lnTo>
                  <a:lnTo>
                    <a:pt x="492" y="621"/>
                  </a:lnTo>
                  <a:lnTo>
                    <a:pt x="465" y="621"/>
                  </a:lnTo>
                  <a:lnTo>
                    <a:pt x="465" y="621"/>
                  </a:lnTo>
                  <a:lnTo>
                    <a:pt x="437" y="622"/>
                  </a:lnTo>
                  <a:lnTo>
                    <a:pt x="409" y="627"/>
                  </a:lnTo>
                  <a:lnTo>
                    <a:pt x="381" y="636"/>
                  </a:lnTo>
                  <a:lnTo>
                    <a:pt x="354" y="648"/>
                  </a:lnTo>
                  <a:lnTo>
                    <a:pt x="326" y="664"/>
                  </a:lnTo>
                  <a:lnTo>
                    <a:pt x="298" y="685"/>
                  </a:lnTo>
                  <a:lnTo>
                    <a:pt x="269" y="707"/>
                  </a:lnTo>
                  <a:lnTo>
                    <a:pt x="239" y="735"/>
                  </a:lnTo>
                  <a:lnTo>
                    <a:pt x="239" y="1210"/>
                  </a:lnTo>
                  <a:lnTo>
                    <a:pt x="239" y="1210"/>
                  </a:lnTo>
                  <a:lnTo>
                    <a:pt x="267" y="1232"/>
                  </a:lnTo>
                  <a:lnTo>
                    <a:pt x="295" y="1250"/>
                  </a:lnTo>
                  <a:lnTo>
                    <a:pt x="321" y="1265"/>
                  </a:lnTo>
                  <a:lnTo>
                    <a:pt x="347" y="1277"/>
                  </a:lnTo>
                  <a:lnTo>
                    <a:pt x="373" y="1286"/>
                  </a:lnTo>
                  <a:lnTo>
                    <a:pt x="399" y="1291"/>
                  </a:lnTo>
                  <a:lnTo>
                    <a:pt x="423" y="1295"/>
                  </a:lnTo>
                  <a:lnTo>
                    <a:pt x="446" y="1297"/>
                  </a:lnTo>
                  <a:lnTo>
                    <a:pt x="446" y="1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1" name="Freeform 8"/>
            <p:cNvSpPr>
              <a:spLocks/>
            </p:cNvSpPr>
            <p:nvPr userDrawn="1"/>
          </p:nvSpPr>
          <p:spPr bwMode="auto">
            <a:xfrm>
              <a:off x="3214688" y="85725"/>
              <a:ext cx="814388" cy="1079500"/>
            </a:xfrm>
            <a:custGeom>
              <a:avLst/>
              <a:gdLst>
                <a:gd name="T0" fmla="*/ 394 w 1026"/>
                <a:gd name="T1" fmla="*/ 205 h 1361"/>
                <a:gd name="T2" fmla="*/ 0 w 1026"/>
                <a:gd name="T3" fmla="*/ 205 h 1361"/>
                <a:gd name="T4" fmla="*/ 0 w 1026"/>
                <a:gd name="T5" fmla="*/ 0 h 1361"/>
                <a:gd name="T6" fmla="*/ 1026 w 1026"/>
                <a:gd name="T7" fmla="*/ 0 h 1361"/>
                <a:gd name="T8" fmla="*/ 1026 w 1026"/>
                <a:gd name="T9" fmla="*/ 205 h 1361"/>
                <a:gd name="T10" fmla="*/ 635 w 1026"/>
                <a:gd name="T11" fmla="*/ 205 h 1361"/>
                <a:gd name="T12" fmla="*/ 635 w 1026"/>
                <a:gd name="T13" fmla="*/ 1361 h 1361"/>
                <a:gd name="T14" fmla="*/ 394 w 1026"/>
                <a:gd name="T15" fmla="*/ 1361 h 1361"/>
                <a:gd name="T16" fmla="*/ 394 w 1026"/>
                <a:gd name="T17" fmla="*/ 205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361">
                  <a:moveTo>
                    <a:pt x="394" y="205"/>
                  </a:moveTo>
                  <a:lnTo>
                    <a:pt x="0" y="205"/>
                  </a:lnTo>
                  <a:lnTo>
                    <a:pt x="0" y="0"/>
                  </a:lnTo>
                  <a:lnTo>
                    <a:pt x="1026" y="0"/>
                  </a:lnTo>
                  <a:lnTo>
                    <a:pt x="1026" y="205"/>
                  </a:lnTo>
                  <a:lnTo>
                    <a:pt x="635" y="205"/>
                  </a:lnTo>
                  <a:lnTo>
                    <a:pt x="635" y="1361"/>
                  </a:lnTo>
                  <a:lnTo>
                    <a:pt x="394" y="1361"/>
                  </a:lnTo>
                  <a:lnTo>
                    <a:pt x="394"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2" name="Freeform 9"/>
            <p:cNvSpPr>
              <a:spLocks/>
            </p:cNvSpPr>
            <p:nvPr userDrawn="1"/>
          </p:nvSpPr>
          <p:spPr bwMode="auto">
            <a:xfrm>
              <a:off x="4162426" y="85725"/>
              <a:ext cx="639763" cy="1079500"/>
            </a:xfrm>
            <a:custGeom>
              <a:avLst/>
              <a:gdLst>
                <a:gd name="T0" fmla="*/ 0 w 806"/>
                <a:gd name="T1" fmla="*/ 0 h 1361"/>
                <a:gd name="T2" fmla="*/ 241 w 806"/>
                <a:gd name="T3" fmla="*/ 0 h 1361"/>
                <a:gd name="T4" fmla="*/ 241 w 806"/>
                <a:gd name="T5" fmla="*/ 1158 h 1361"/>
                <a:gd name="T6" fmla="*/ 806 w 806"/>
                <a:gd name="T7" fmla="*/ 1158 h 1361"/>
                <a:gd name="T8" fmla="*/ 806 w 806"/>
                <a:gd name="T9" fmla="*/ 1361 h 1361"/>
                <a:gd name="T10" fmla="*/ 0 w 806"/>
                <a:gd name="T11" fmla="*/ 1361 h 1361"/>
                <a:gd name="T12" fmla="*/ 0 w 806"/>
                <a:gd name="T13" fmla="*/ 0 h 1361"/>
              </a:gdLst>
              <a:ahLst/>
              <a:cxnLst>
                <a:cxn ang="0">
                  <a:pos x="T0" y="T1"/>
                </a:cxn>
                <a:cxn ang="0">
                  <a:pos x="T2" y="T3"/>
                </a:cxn>
                <a:cxn ang="0">
                  <a:pos x="T4" y="T5"/>
                </a:cxn>
                <a:cxn ang="0">
                  <a:pos x="T6" y="T7"/>
                </a:cxn>
                <a:cxn ang="0">
                  <a:pos x="T8" y="T9"/>
                </a:cxn>
                <a:cxn ang="0">
                  <a:pos x="T10" y="T11"/>
                </a:cxn>
                <a:cxn ang="0">
                  <a:pos x="T12" y="T13"/>
                </a:cxn>
              </a:cxnLst>
              <a:rect l="0" t="0" r="r" b="b"/>
              <a:pathLst>
                <a:path w="806" h="1361">
                  <a:moveTo>
                    <a:pt x="0" y="0"/>
                  </a:moveTo>
                  <a:lnTo>
                    <a:pt x="241" y="0"/>
                  </a:lnTo>
                  <a:lnTo>
                    <a:pt x="241" y="1158"/>
                  </a:lnTo>
                  <a:lnTo>
                    <a:pt x="806" y="1158"/>
                  </a:lnTo>
                  <a:lnTo>
                    <a:pt x="806" y="1361"/>
                  </a:lnTo>
                  <a:lnTo>
                    <a:pt x="0" y="13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3" name="Freeform 10"/>
            <p:cNvSpPr>
              <a:spLocks/>
            </p:cNvSpPr>
            <p:nvPr userDrawn="1"/>
          </p:nvSpPr>
          <p:spPr bwMode="auto">
            <a:xfrm>
              <a:off x="4859338" y="66675"/>
              <a:ext cx="827088" cy="1119188"/>
            </a:xfrm>
            <a:custGeom>
              <a:avLst/>
              <a:gdLst>
                <a:gd name="T0" fmla="*/ 659 w 1042"/>
                <a:gd name="T1" fmla="*/ 2 h 1411"/>
                <a:gd name="T2" fmla="*/ 746 w 1042"/>
                <a:gd name="T3" fmla="*/ 14 h 1411"/>
                <a:gd name="T4" fmla="*/ 827 w 1042"/>
                <a:gd name="T5" fmla="*/ 40 h 1411"/>
                <a:gd name="T6" fmla="*/ 898 w 1042"/>
                <a:gd name="T7" fmla="*/ 78 h 1411"/>
                <a:gd name="T8" fmla="*/ 962 w 1042"/>
                <a:gd name="T9" fmla="*/ 123 h 1411"/>
                <a:gd name="T10" fmla="*/ 1014 w 1042"/>
                <a:gd name="T11" fmla="*/ 174 h 1411"/>
                <a:gd name="T12" fmla="*/ 855 w 1042"/>
                <a:gd name="T13" fmla="*/ 298 h 1411"/>
                <a:gd name="T14" fmla="*/ 768 w 1042"/>
                <a:gd name="T15" fmla="*/ 241 h 1411"/>
                <a:gd name="T16" fmla="*/ 668 w 1042"/>
                <a:gd name="T17" fmla="*/ 212 h 1411"/>
                <a:gd name="T18" fmla="*/ 609 w 1042"/>
                <a:gd name="T19" fmla="*/ 212 h 1411"/>
                <a:gd name="T20" fmla="*/ 550 w 1042"/>
                <a:gd name="T21" fmla="*/ 219 h 1411"/>
                <a:gd name="T22" fmla="*/ 494 w 1042"/>
                <a:gd name="T23" fmla="*/ 236 h 1411"/>
                <a:gd name="T24" fmla="*/ 442 w 1042"/>
                <a:gd name="T25" fmla="*/ 264 h 1411"/>
                <a:gd name="T26" fmla="*/ 395 w 1042"/>
                <a:gd name="T27" fmla="*/ 298 h 1411"/>
                <a:gd name="T28" fmla="*/ 356 w 1042"/>
                <a:gd name="T29" fmla="*/ 342 h 1411"/>
                <a:gd name="T30" fmla="*/ 319 w 1042"/>
                <a:gd name="T31" fmla="*/ 394 h 1411"/>
                <a:gd name="T32" fmla="*/ 276 w 1042"/>
                <a:gd name="T33" fmla="*/ 498 h 1411"/>
                <a:gd name="T34" fmla="*/ 250 w 1042"/>
                <a:gd name="T35" fmla="*/ 647 h 1411"/>
                <a:gd name="T36" fmla="*/ 248 w 1042"/>
                <a:gd name="T37" fmla="*/ 759 h 1411"/>
                <a:gd name="T38" fmla="*/ 274 w 1042"/>
                <a:gd name="T39" fmla="*/ 912 h 1411"/>
                <a:gd name="T40" fmla="*/ 326 w 1042"/>
                <a:gd name="T41" fmla="*/ 1035 h 1411"/>
                <a:gd name="T42" fmla="*/ 363 w 1042"/>
                <a:gd name="T43" fmla="*/ 1084 h 1411"/>
                <a:gd name="T44" fmla="*/ 404 w 1042"/>
                <a:gd name="T45" fmla="*/ 1125 h 1411"/>
                <a:gd name="T46" fmla="*/ 451 w 1042"/>
                <a:gd name="T47" fmla="*/ 1158 h 1411"/>
                <a:gd name="T48" fmla="*/ 503 w 1042"/>
                <a:gd name="T49" fmla="*/ 1181 h 1411"/>
                <a:gd name="T50" fmla="*/ 560 w 1042"/>
                <a:gd name="T51" fmla="*/ 1196 h 1411"/>
                <a:gd name="T52" fmla="*/ 621 w 1042"/>
                <a:gd name="T53" fmla="*/ 1200 h 1411"/>
                <a:gd name="T54" fmla="*/ 666 w 1042"/>
                <a:gd name="T55" fmla="*/ 1198 h 1411"/>
                <a:gd name="T56" fmla="*/ 727 w 1042"/>
                <a:gd name="T57" fmla="*/ 1186 h 1411"/>
                <a:gd name="T58" fmla="*/ 782 w 1042"/>
                <a:gd name="T59" fmla="*/ 1165 h 1411"/>
                <a:gd name="T60" fmla="*/ 848 w 1042"/>
                <a:gd name="T61" fmla="*/ 1122 h 1411"/>
                <a:gd name="T62" fmla="*/ 1042 w 1042"/>
                <a:gd name="T63" fmla="*/ 1214 h 1411"/>
                <a:gd name="T64" fmla="*/ 999 w 1042"/>
                <a:gd name="T65" fmla="*/ 1259 h 1411"/>
                <a:gd name="T66" fmla="*/ 929 w 1042"/>
                <a:gd name="T67" fmla="*/ 1314 h 1411"/>
                <a:gd name="T68" fmla="*/ 853 w 1042"/>
                <a:gd name="T69" fmla="*/ 1359 h 1411"/>
                <a:gd name="T70" fmla="*/ 770 w 1042"/>
                <a:gd name="T71" fmla="*/ 1390 h 1411"/>
                <a:gd name="T72" fmla="*/ 681 w 1042"/>
                <a:gd name="T73" fmla="*/ 1408 h 1411"/>
                <a:gd name="T74" fmla="*/ 617 w 1042"/>
                <a:gd name="T75" fmla="*/ 1411 h 1411"/>
                <a:gd name="T76" fmla="*/ 522 w 1042"/>
                <a:gd name="T77" fmla="*/ 1404 h 1411"/>
                <a:gd name="T78" fmla="*/ 432 w 1042"/>
                <a:gd name="T79" fmla="*/ 1385 h 1411"/>
                <a:gd name="T80" fmla="*/ 347 w 1042"/>
                <a:gd name="T81" fmla="*/ 1352 h 1411"/>
                <a:gd name="T82" fmla="*/ 271 w 1042"/>
                <a:gd name="T83" fmla="*/ 1307 h 1411"/>
                <a:gd name="T84" fmla="*/ 200 w 1042"/>
                <a:gd name="T85" fmla="*/ 1252 h 1411"/>
                <a:gd name="T86" fmla="*/ 139 w 1042"/>
                <a:gd name="T87" fmla="*/ 1182 h 1411"/>
                <a:gd name="T88" fmla="*/ 89 w 1042"/>
                <a:gd name="T89" fmla="*/ 1101 h 1411"/>
                <a:gd name="T90" fmla="*/ 47 w 1042"/>
                <a:gd name="T91" fmla="*/ 1009 h 1411"/>
                <a:gd name="T92" fmla="*/ 19 w 1042"/>
                <a:gd name="T93" fmla="*/ 907 h 1411"/>
                <a:gd name="T94" fmla="*/ 2 w 1042"/>
                <a:gd name="T95" fmla="*/ 792 h 1411"/>
                <a:gd name="T96" fmla="*/ 0 w 1042"/>
                <a:gd name="T97" fmla="*/ 709 h 1411"/>
                <a:gd name="T98" fmla="*/ 7 w 1042"/>
                <a:gd name="T99" fmla="*/ 590 h 1411"/>
                <a:gd name="T100" fmla="*/ 28 w 1042"/>
                <a:gd name="T101" fmla="*/ 479 h 1411"/>
                <a:gd name="T102" fmla="*/ 61 w 1042"/>
                <a:gd name="T103" fmla="*/ 378 h 1411"/>
                <a:gd name="T104" fmla="*/ 106 w 1042"/>
                <a:gd name="T105" fmla="*/ 290 h 1411"/>
                <a:gd name="T106" fmla="*/ 161 w 1042"/>
                <a:gd name="T107" fmla="*/ 212 h 1411"/>
                <a:gd name="T108" fmla="*/ 227 w 1042"/>
                <a:gd name="T109" fmla="*/ 144 h 1411"/>
                <a:gd name="T110" fmla="*/ 300 w 1042"/>
                <a:gd name="T111" fmla="*/ 90 h 1411"/>
                <a:gd name="T112" fmla="*/ 382 w 1042"/>
                <a:gd name="T113" fmla="*/ 49 h 1411"/>
                <a:gd name="T114" fmla="*/ 470 w 1042"/>
                <a:gd name="T115" fmla="*/ 19 h 1411"/>
                <a:gd name="T116" fmla="*/ 564 w 1042"/>
                <a:gd name="T117" fmla="*/ 4 h 1411"/>
                <a:gd name="T118" fmla="*/ 628 w 1042"/>
                <a:gd name="T119" fmla="*/ 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2" h="1411">
                  <a:moveTo>
                    <a:pt x="628" y="0"/>
                  </a:moveTo>
                  <a:lnTo>
                    <a:pt x="628" y="0"/>
                  </a:lnTo>
                  <a:lnTo>
                    <a:pt x="659" y="2"/>
                  </a:lnTo>
                  <a:lnTo>
                    <a:pt x="688" y="4"/>
                  </a:lnTo>
                  <a:lnTo>
                    <a:pt x="718" y="9"/>
                  </a:lnTo>
                  <a:lnTo>
                    <a:pt x="746" y="14"/>
                  </a:lnTo>
                  <a:lnTo>
                    <a:pt x="773" y="21"/>
                  </a:lnTo>
                  <a:lnTo>
                    <a:pt x="801" y="31"/>
                  </a:lnTo>
                  <a:lnTo>
                    <a:pt x="827" y="40"/>
                  </a:lnTo>
                  <a:lnTo>
                    <a:pt x="851" y="52"/>
                  </a:lnTo>
                  <a:lnTo>
                    <a:pt x="876" y="64"/>
                  </a:lnTo>
                  <a:lnTo>
                    <a:pt x="898" y="78"/>
                  </a:lnTo>
                  <a:lnTo>
                    <a:pt x="921" y="92"/>
                  </a:lnTo>
                  <a:lnTo>
                    <a:pt x="941" y="108"/>
                  </a:lnTo>
                  <a:lnTo>
                    <a:pt x="962" y="123"/>
                  </a:lnTo>
                  <a:lnTo>
                    <a:pt x="980" y="139"/>
                  </a:lnTo>
                  <a:lnTo>
                    <a:pt x="999" y="156"/>
                  </a:lnTo>
                  <a:lnTo>
                    <a:pt x="1014" y="174"/>
                  </a:lnTo>
                  <a:lnTo>
                    <a:pt x="881" y="323"/>
                  </a:lnTo>
                  <a:lnTo>
                    <a:pt x="881" y="323"/>
                  </a:lnTo>
                  <a:lnTo>
                    <a:pt x="855" y="298"/>
                  </a:lnTo>
                  <a:lnTo>
                    <a:pt x="827" y="276"/>
                  </a:lnTo>
                  <a:lnTo>
                    <a:pt x="798" y="257"/>
                  </a:lnTo>
                  <a:lnTo>
                    <a:pt x="768" y="241"/>
                  </a:lnTo>
                  <a:lnTo>
                    <a:pt x="737" y="227"/>
                  </a:lnTo>
                  <a:lnTo>
                    <a:pt x="704" y="219"/>
                  </a:lnTo>
                  <a:lnTo>
                    <a:pt x="668" y="212"/>
                  </a:lnTo>
                  <a:lnTo>
                    <a:pt x="629" y="210"/>
                  </a:lnTo>
                  <a:lnTo>
                    <a:pt x="629" y="210"/>
                  </a:lnTo>
                  <a:lnTo>
                    <a:pt x="609" y="212"/>
                  </a:lnTo>
                  <a:lnTo>
                    <a:pt x="590" y="212"/>
                  </a:lnTo>
                  <a:lnTo>
                    <a:pt x="569" y="215"/>
                  </a:lnTo>
                  <a:lnTo>
                    <a:pt x="550" y="219"/>
                  </a:lnTo>
                  <a:lnTo>
                    <a:pt x="531" y="224"/>
                  </a:lnTo>
                  <a:lnTo>
                    <a:pt x="512" y="229"/>
                  </a:lnTo>
                  <a:lnTo>
                    <a:pt x="494" y="236"/>
                  </a:lnTo>
                  <a:lnTo>
                    <a:pt x="477" y="245"/>
                  </a:lnTo>
                  <a:lnTo>
                    <a:pt x="460" y="253"/>
                  </a:lnTo>
                  <a:lnTo>
                    <a:pt x="442" y="264"/>
                  </a:lnTo>
                  <a:lnTo>
                    <a:pt x="427" y="274"/>
                  </a:lnTo>
                  <a:lnTo>
                    <a:pt x="411" y="286"/>
                  </a:lnTo>
                  <a:lnTo>
                    <a:pt x="395" y="298"/>
                  </a:lnTo>
                  <a:lnTo>
                    <a:pt x="382" y="312"/>
                  </a:lnTo>
                  <a:lnTo>
                    <a:pt x="368" y="326"/>
                  </a:lnTo>
                  <a:lnTo>
                    <a:pt x="356" y="342"/>
                  </a:lnTo>
                  <a:lnTo>
                    <a:pt x="343" y="359"/>
                  </a:lnTo>
                  <a:lnTo>
                    <a:pt x="331" y="376"/>
                  </a:lnTo>
                  <a:lnTo>
                    <a:pt x="319" y="394"/>
                  </a:lnTo>
                  <a:lnTo>
                    <a:pt x="309" y="413"/>
                  </a:lnTo>
                  <a:lnTo>
                    <a:pt x="291" y="453"/>
                  </a:lnTo>
                  <a:lnTo>
                    <a:pt x="276" y="498"/>
                  </a:lnTo>
                  <a:lnTo>
                    <a:pt x="264" y="544"/>
                  </a:lnTo>
                  <a:lnTo>
                    <a:pt x="255" y="595"/>
                  </a:lnTo>
                  <a:lnTo>
                    <a:pt x="250" y="647"/>
                  </a:lnTo>
                  <a:lnTo>
                    <a:pt x="246" y="704"/>
                  </a:lnTo>
                  <a:lnTo>
                    <a:pt x="246" y="704"/>
                  </a:lnTo>
                  <a:lnTo>
                    <a:pt x="248" y="759"/>
                  </a:lnTo>
                  <a:lnTo>
                    <a:pt x="253" y="813"/>
                  </a:lnTo>
                  <a:lnTo>
                    <a:pt x="262" y="863"/>
                  </a:lnTo>
                  <a:lnTo>
                    <a:pt x="274" y="912"/>
                  </a:lnTo>
                  <a:lnTo>
                    <a:pt x="288" y="955"/>
                  </a:lnTo>
                  <a:lnTo>
                    <a:pt x="305" y="997"/>
                  </a:lnTo>
                  <a:lnTo>
                    <a:pt x="326" y="1035"/>
                  </a:lnTo>
                  <a:lnTo>
                    <a:pt x="338" y="1052"/>
                  </a:lnTo>
                  <a:lnTo>
                    <a:pt x="349" y="1068"/>
                  </a:lnTo>
                  <a:lnTo>
                    <a:pt x="363" y="1084"/>
                  </a:lnTo>
                  <a:lnTo>
                    <a:pt x="375" y="1099"/>
                  </a:lnTo>
                  <a:lnTo>
                    <a:pt x="389" y="1111"/>
                  </a:lnTo>
                  <a:lnTo>
                    <a:pt x="404" y="1125"/>
                  </a:lnTo>
                  <a:lnTo>
                    <a:pt x="418" y="1137"/>
                  </a:lnTo>
                  <a:lnTo>
                    <a:pt x="434" y="1148"/>
                  </a:lnTo>
                  <a:lnTo>
                    <a:pt x="451" y="1158"/>
                  </a:lnTo>
                  <a:lnTo>
                    <a:pt x="468" y="1167"/>
                  </a:lnTo>
                  <a:lnTo>
                    <a:pt x="486" y="1174"/>
                  </a:lnTo>
                  <a:lnTo>
                    <a:pt x="503" y="1181"/>
                  </a:lnTo>
                  <a:lnTo>
                    <a:pt x="522" y="1188"/>
                  </a:lnTo>
                  <a:lnTo>
                    <a:pt x="541" y="1191"/>
                  </a:lnTo>
                  <a:lnTo>
                    <a:pt x="560" y="1196"/>
                  </a:lnTo>
                  <a:lnTo>
                    <a:pt x="579" y="1198"/>
                  </a:lnTo>
                  <a:lnTo>
                    <a:pt x="600" y="1200"/>
                  </a:lnTo>
                  <a:lnTo>
                    <a:pt x="621" y="1200"/>
                  </a:lnTo>
                  <a:lnTo>
                    <a:pt x="621" y="1200"/>
                  </a:lnTo>
                  <a:lnTo>
                    <a:pt x="643" y="1200"/>
                  </a:lnTo>
                  <a:lnTo>
                    <a:pt x="666" y="1198"/>
                  </a:lnTo>
                  <a:lnTo>
                    <a:pt x="687" y="1194"/>
                  </a:lnTo>
                  <a:lnTo>
                    <a:pt x="706" y="1191"/>
                  </a:lnTo>
                  <a:lnTo>
                    <a:pt x="727" y="1186"/>
                  </a:lnTo>
                  <a:lnTo>
                    <a:pt x="746" y="1181"/>
                  </a:lnTo>
                  <a:lnTo>
                    <a:pt x="763" y="1174"/>
                  </a:lnTo>
                  <a:lnTo>
                    <a:pt x="782" y="1165"/>
                  </a:lnTo>
                  <a:lnTo>
                    <a:pt x="799" y="1156"/>
                  </a:lnTo>
                  <a:lnTo>
                    <a:pt x="815" y="1146"/>
                  </a:lnTo>
                  <a:lnTo>
                    <a:pt x="848" y="1122"/>
                  </a:lnTo>
                  <a:lnTo>
                    <a:pt x="879" y="1096"/>
                  </a:lnTo>
                  <a:lnTo>
                    <a:pt x="908" y="1064"/>
                  </a:lnTo>
                  <a:lnTo>
                    <a:pt x="1042" y="1214"/>
                  </a:lnTo>
                  <a:lnTo>
                    <a:pt x="1042" y="1214"/>
                  </a:lnTo>
                  <a:lnTo>
                    <a:pt x="1021" y="1236"/>
                  </a:lnTo>
                  <a:lnTo>
                    <a:pt x="999" y="1259"/>
                  </a:lnTo>
                  <a:lnTo>
                    <a:pt x="976" y="1278"/>
                  </a:lnTo>
                  <a:lnTo>
                    <a:pt x="954" y="1297"/>
                  </a:lnTo>
                  <a:lnTo>
                    <a:pt x="929" y="1314"/>
                  </a:lnTo>
                  <a:lnTo>
                    <a:pt x="905" y="1331"/>
                  </a:lnTo>
                  <a:lnTo>
                    <a:pt x="879" y="1345"/>
                  </a:lnTo>
                  <a:lnTo>
                    <a:pt x="853" y="1359"/>
                  </a:lnTo>
                  <a:lnTo>
                    <a:pt x="825" y="1371"/>
                  </a:lnTo>
                  <a:lnTo>
                    <a:pt x="798" y="1382"/>
                  </a:lnTo>
                  <a:lnTo>
                    <a:pt x="770" y="1390"/>
                  </a:lnTo>
                  <a:lnTo>
                    <a:pt x="740" y="1397"/>
                  </a:lnTo>
                  <a:lnTo>
                    <a:pt x="711" y="1402"/>
                  </a:lnTo>
                  <a:lnTo>
                    <a:pt x="681" y="1408"/>
                  </a:lnTo>
                  <a:lnTo>
                    <a:pt x="650" y="1409"/>
                  </a:lnTo>
                  <a:lnTo>
                    <a:pt x="617" y="1411"/>
                  </a:lnTo>
                  <a:lnTo>
                    <a:pt x="617" y="1411"/>
                  </a:lnTo>
                  <a:lnTo>
                    <a:pt x="584" y="1409"/>
                  </a:lnTo>
                  <a:lnTo>
                    <a:pt x="553" y="1408"/>
                  </a:lnTo>
                  <a:lnTo>
                    <a:pt x="522" y="1404"/>
                  </a:lnTo>
                  <a:lnTo>
                    <a:pt x="493" y="1399"/>
                  </a:lnTo>
                  <a:lnTo>
                    <a:pt x="461" y="1392"/>
                  </a:lnTo>
                  <a:lnTo>
                    <a:pt x="432" y="1385"/>
                  </a:lnTo>
                  <a:lnTo>
                    <a:pt x="404" y="1375"/>
                  </a:lnTo>
                  <a:lnTo>
                    <a:pt x="375" y="1364"/>
                  </a:lnTo>
                  <a:lnTo>
                    <a:pt x="347" y="1352"/>
                  </a:lnTo>
                  <a:lnTo>
                    <a:pt x="321" y="1338"/>
                  </a:lnTo>
                  <a:lnTo>
                    <a:pt x="295" y="1324"/>
                  </a:lnTo>
                  <a:lnTo>
                    <a:pt x="271" y="1307"/>
                  </a:lnTo>
                  <a:lnTo>
                    <a:pt x="246" y="1290"/>
                  </a:lnTo>
                  <a:lnTo>
                    <a:pt x="222" y="1271"/>
                  </a:lnTo>
                  <a:lnTo>
                    <a:pt x="200" y="1252"/>
                  </a:lnTo>
                  <a:lnTo>
                    <a:pt x="179" y="1229"/>
                  </a:lnTo>
                  <a:lnTo>
                    <a:pt x="158" y="1207"/>
                  </a:lnTo>
                  <a:lnTo>
                    <a:pt x="139" y="1182"/>
                  </a:lnTo>
                  <a:lnTo>
                    <a:pt x="122" y="1156"/>
                  </a:lnTo>
                  <a:lnTo>
                    <a:pt x="104" y="1130"/>
                  </a:lnTo>
                  <a:lnTo>
                    <a:pt x="89" y="1101"/>
                  </a:lnTo>
                  <a:lnTo>
                    <a:pt x="73" y="1071"/>
                  </a:lnTo>
                  <a:lnTo>
                    <a:pt x="59" y="1042"/>
                  </a:lnTo>
                  <a:lnTo>
                    <a:pt x="47" y="1009"/>
                  </a:lnTo>
                  <a:lnTo>
                    <a:pt x="37" y="976"/>
                  </a:lnTo>
                  <a:lnTo>
                    <a:pt x="26" y="941"/>
                  </a:lnTo>
                  <a:lnTo>
                    <a:pt x="19" y="907"/>
                  </a:lnTo>
                  <a:lnTo>
                    <a:pt x="12" y="869"/>
                  </a:lnTo>
                  <a:lnTo>
                    <a:pt x="7" y="830"/>
                  </a:lnTo>
                  <a:lnTo>
                    <a:pt x="2" y="792"/>
                  </a:lnTo>
                  <a:lnTo>
                    <a:pt x="0" y="751"/>
                  </a:lnTo>
                  <a:lnTo>
                    <a:pt x="0" y="709"/>
                  </a:lnTo>
                  <a:lnTo>
                    <a:pt x="0" y="709"/>
                  </a:lnTo>
                  <a:lnTo>
                    <a:pt x="0" y="668"/>
                  </a:lnTo>
                  <a:lnTo>
                    <a:pt x="2" y="628"/>
                  </a:lnTo>
                  <a:lnTo>
                    <a:pt x="7" y="590"/>
                  </a:lnTo>
                  <a:lnTo>
                    <a:pt x="12" y="551"/>
                  </a:lnTo>
                  <a:lnTo>
                    <a:pt x="19" y="515"/>
                  </a:lnTo>
                  <a:lnTo>
                    <a:pt x="28" y="479"/>
                  </a:lnTo>
                  <a:lnTo>
                    <a:pt x="37" y="444"/>
                  </a:lnTo>
                  <a:lnTo>
                    <a:pt x="49" y="411"/>
                  </a:lnTo>
                  <a:lnTo>
                    <a:pt x="61" y="378"/>
                  </a:lnTo>
                  <a:lnTo>
                    <a:pt x="75" y="347"/>
                  </a:lnTo>
                  <a:lnTo>
                    <a:pt x="90" y="317"/>
                  </a:lnTo>
                  <a:lnTo>
                    <a:pt x="106" y="290"/>
                  </a:lnTo>
                  <a:lnTo>
                    <a:pt x="123" y="262"/>
                  </a:lnTo>
                  <a:lnTo>
                    <a:pt x="142" y="236"/>
                  </a:lnTo>
                  <a:lnTo>
                    <a:pt x="161" y="212"/>
                  </a:lnTo>
                  <a:lnTo>
                    <a:pt x="182" y="187"/>
                  </a:lnTo>
                  <a:lnTo>
                    <a:pt x="205" y="167"/>
                  </a:lnTo>
                  <a:lnTo>
                    <a:pt x="227" y="144"/>
                  </a:lnTo>
                  <a:lnTo>
                    <a:pt x="252" y="125"/>
                  </a:lnTo>
                  <a:lnTo>
                    <a:pt x="276" y="108"/>
                  </a:lnTo>
                  <a:lnTo>
                    <a:pt x="300" y="90"/>
                  </a:lnTo>
                  <a:lnTo>
                    <a:pt x="328" y="75"/>
                  </a:lnTo>
                  <a:lnTo>
                    <a:pt x="354" y="61"/>
                  </a:lnTo>
                  <a:lnTo>
                    <a:pt x="382" y="49"/>
                  </a:lnTo>
                  <a:lnTo>
                    <a:pt x="411" y="37"/>
                  </a:lnTo>
                  <a:lnTo>
                    <a:pt x="441" y="28"/>
                  </a:lnTo>
                  <a:lnTo>
                    <a:pt x="470" y="19"/>
                  </a:lnTo>
                  <a:lnTo>
                    <a:pt x="501" y="12"/>
                  </a:lnTo>
                  <a:lnTo>
                    <a:pt x="532" y="7"/>
                  </a:lnTo>
                  <a:lnTo>
                    <a:pt x="564" y="4"/>
                  </a:lnTo>
                  <a:lnTo>
                    <a:pt x="595" y="0"/>
                  </a:lnTo>
                  <a:lnTo>
                    <a:pt x="628" y="0"/>
                  </a:lnTo>
                  <a:lnTo>
                    <a:pt x="6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4" name="Freeform 11"/>
            <p:cNvSpPr>
              <a:spLocks/>
            </p:cNvSpPr>
            <p:nvPr userDrawn="1"/>
          </p:nvSpPr>
          <p:spPr bwMode="auto">
            <a:xfrm>
              <a:off x="5819776" y="85725"/>
              <a:ext cx="666750" cy="1079500"/>
            </a:xfrm>
            <a:custGeom>
              <a:avLst/>
              <a:gdLst>
                <a:gd name="T0" fmla="*/ 0 w 839"/>
                <a:gd name="T1" fmla="*/ 0 h 1361"/>
                <a:gd name="T2" fmla="*/ 818 w 839"/>
                <a:gd name="T3" fmla="*/ 0 h 1361"/>
                <a:gd name="T4" fmla="*/ 818 w 839"/>
                <a:gd name="T5" fmla="*/ 205 h 1361"/>
                <a:gd name="T6" fmla="*/ 241 w 839"/>
                <a:gd name="T7" fmla="*/ 205 h 1361"/>
                <a:gd name="T8" fmla="*/ 241 w 839"/>
                <a:gd name="T9" fmla="*/ 552 h 1361"/>
                <a:gd name="T10" fmla="*/ 730 w 839"/>
                <a:gd name="T11" fmla="*/ 552 h 1361"/>
                <a:gd name="T12" fmla="*/ 730 w 839"/>
                <a:gd name="T13" fmla="*/ 756 h 1361"/>
                <a:gd name="T14" fmla="*/ 241 w 839"/>
                <a:gd name="T15" fmla="*/ 756 h 1361"/>
                <a:gd name="T16" fmla="*/ 241 w 839"/>
                <a:gd name="T17" fmla="*/ 1158 h 1361"/>
                <a:gd name="T18" fmla="*/ 839 w 839"/>
                <a:gd name="T19" fmla="*/ 1158 h 1361"/>
                <a:gd name="T20" fmla="*/ 839 w 839"/>
                <a:gd name="T21" fmla="*/ 1361 h 1361"/>
                <a:gd name="T22" fmla="*/ 0 w 839"/>
                <a:gd name="T23" fmla="*/ 1361 h 1361"/>
                <a:gd name="T24" fmla="*/ 0 w 839"/>
                <a:gd name="T25" fmla="*/ 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9" h="1361">
                  <a:moveTo>
                    <a:pt x="0" y="0"/>
                  </a:moveTo>
                  <a:lnTo>
                    <a:pt x="818" y="0"/>
                  </a:lnTo>
                  <a:lnTo>
                    <a:pt x="818" y="205"/>
                  </a:lnTo>
                  <a:lnTo>
                    <a:pt x="241" y="205"/>
                  </a:lnTo>
                  <a:lnTo>
                    <a:pt x="241" y="552"/>
                  </a:lnTo>
                  <a:lnTo>
                    <a:pt x="730" y="552"/>
                  </a:lnTo>
                  <a:lnTo>
                    <a:pt x="730" y="756"/>
                  </a:lnTo>
                  <a:lnTo>
                    <a:pt x="241" y="756"/>
                  </a:lnTo>
                  <a:lnTo>
                    <a:pt x="241" y="1158"/>
                  </a:lnTo>
                  <a:lnTo>
                    <a:pt x="839" y="1158"/>
                  </a:lnTo>
                  <a:lnTo>
                    <a:pt x="839" y="1361"/>
                  </a:lnTo>
                  <a:lnTo>
                    <a:pt x="0" y="13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5" name="Freeform 12"/>
            <p:cNvSpPr>
              <a:spLocks/>
            </p:cNvSpPr>
            <p:nvPr userDrawn="1"/>
          </p:nvSpPr>
          <p:spPr bwMode="auto">
            <a:xfrm>
              <a:off x="6634163" y="85725"/>
              <a:ext cx="819150" cy="1100138"/>
            </a:xfrm>
            <a:custGeom>
              <a:avLst/>
              <a:gdLst>
                <a:gd name="T0" fmla="*/ 241 w 1032"/>
                <a:gd name="T1" fmla="*/ 0 h 1387"/>
                <a:gd name="T2" fmla="*/ 241 w 1032"/>
                <a:gd name="T3" fmla="*/ 784 h 1387"/>
                <a:gd name="T4" fmla="*/ 246 w 1032"/>
                <a:gd name="T5" fmla="*/ 884 h 1387"/>
                <a:gd name="T6" fmla="*/ 260 w 1032"/>
                <a:gd name="T7" fmla="*/ 969 h 1387"/>
                <a:gd name="T8" fmla="*/ 284 w 1032"/>
                <a:gd name="T9" fmla="*/ 1037 h 1387"/>
                <a:gd name="T10" fmla="*/ 317 w 1032"/>
                <a:gd name="T11" fmla="*/ 1091 h 1387"/>
                <a:gd name="T12" fmla="*/ 357 w 1032"/>
                <a:gd name="T13" fmla="*/ 1131 h 1387"/>
                <a:gd name="T14" fmla="*/ 404 w 1032"/>
                <a:gd name="T15" fmla="*/ 1157 h 1387"/>
                <a:gd name="T16" fmla="*/ 458 w 1032"/>
                <a:gd name="T17" fmla="*/ 1172 h 1387"/>
                <a:gd name="T18" fmla="*/ 517 w 1032"/>
                <a:gd name="T19" fmla="*/ 1176 h 1387"/>
                <a:gd name="T20" fmla="*/ 548 w 1032"/>
                <a:gd name="T21" fmla="*/ 1176 h 1387"/>
                <a:gd name="T22" fmla="*/ 605 w 1032"/>
                <a:gd name="T23" fmla="*/ 1165 h 1387"/>
                <a:gd name="T24" fmla="*/ 657 w 1032"/>
                <a:gd name="T25" fmla="*/ 1144 h 1387"/>
                <a:gd name="T26" fmla="*/ 700 w 1032"/>
                <a:gd name="T27" fmla="*/ 1112 h 1387"/>
                <a:gd name="T28" fmla="*/ 739 w 1032"/>
                <a:gd name="T29" fmla="*/ 1066 h 1387"/>
                <a:gd name="T30" fmla="*/ 766 w 1032"/>
                <a:gd name="T31" fmla="*/ 1006 h 1387"/>
                <a:gd name="T32" fmla="*/ 787 w 1032"/>
                <a:gd name="T33" fmla="*/ 930 h 1387"/>
                <a:gd name="T34" fmla="*/ 798 w 1032"/>
                <a:gd name="T35" fmla="*/ 836 h 1387"/>
                <a:gd name="T36" fmla="*/ 798 w 1032"/>
                <a:gd name="T37" fmla="*/ 0 h 1387"/>
                <a:gd name="T38" fmla="*/ 1032 w 1032"/>
                <a:gd name="T39" fmla="*/ 765 h 1387"/>
                <a:gd name="T40" fmla="*/ 1032 w 1032"/>
                <a:gd name="T41" fmla="*/ 806 h 1387"/>
                <a:gd name="T42" fmla="*/ 1026 w 1032"/>
                <a:gd name="T43" fmla="*/ 883 h 1387"/>
                <a:gd name="T44" fmla="*/ 1018 w 1032"/>
                <a:gd name="T45" fmla="*/ 954 h 1387"/>
                <a:gd name="T46" fmla="*/ 1004 w 1032"/>
                <a:gd name="T47" fmla="*/ 1020 h 1387"/>
                <a:gd name="T48" fmla="*/ 986 w 1032"/>
                <a:gd name="T49" fmla="*/ 1079 h 1387"/>
                <a:gd name="T50" fmla="*/ 964 w 1032"/>
                <a:gd name="T51" fmla="*/ 1132 h 1387"/>
                <a:gd name="T52" fmla="*/ 938 w 1032"/>
                <a:gd name="T53" fmla="*/ 1181 h 1387"/>
                <a:gd name="T54" fmla="*/ 908 w 1032"/>
                <a:gd name="T55" fmla="*/ 1224 h 1387"/>
                <a:gd name="T56" fmla="*/ 876 w 1032"/>
                <a:gd name="T57" fmla="*/ 1261 h 1387"/>
                <a:gd name="T58" fmla="*/ 837 w 1032"/>
                <a:gd name="T59" fmla="*/ 1294 h 1387"/>
                <a:gd name="T60" fmla="*/ 798 w 1032"/>
                <a:gd name="T61" fmla="*/ 1321 h 1387"/>
                <a:gd name="T62" fmla="*/ 754 w 1032"/>
                <a:gd name="T63" fmla="*/ 1342 h 1387"/>
                <a:gd name="T64" fmla="*/ 706 w 1032"/>
                <a:gd name="T65" fmla="*/ 1361 h 1387"/>
                <a:gd name="T66" fmla="*/ 655 w 1032"/>
                <a:gd name="T67" fmla="*/ 1373 h 1387"/>
                <a:gd name="T68" fmla="*/ 603 w 1032"/>
                <a:gd name="T69" fmla="*/ 1382 h 1387"/>
                <a:gd name="T70" fmla="*/ 546 w 1032"/>
                <a:gd name="T71" fmla="*/ 1385 h 1387"/>
                <a:gd name="T72" fmla="*/ 517 w 1032"/>
                <a:gd name="T73" fmla="*/ 1387 h 1387"/>
                <a:gd name="T74" fmla="*/ 460 w 1032"/>
                <a:gd name="T75" fmla="*/ 1384 h 1387"/>
                <a:gd name="T76" fmla="*/ 404 w 1032"/>
                <a:gd name="T77" fmla="*/ 1378 h 1387"/>
                <a:gd name="T78" fmla="*/ 352 w 1032"/>
                <a:gd name="T79" fmla="*/ 1368 h 1387"/>
                <a:gd name="T80" fmla="*/ 304 w 1032"/>
                <a:gd name="T81" fmla="*/ 1352 h 1387"/>
                <a:gd name="T82" fmla="*/ 257 w 1032"/>
                <a:gd name="T83" fmla="*/ 1332 h 1387"/>
                <a:gd name="T84" fmla="*/ 215 w 1032"/>
                <a:gd name="T85" fmla="*/ 1307 h 1387"/>
                <a:gd name="T86" fmla="*/ 175 w 1032"/>
                <a:gd name="T87" fmla="*/ 1278 h 1387"/>
                <a:gd name="T88" fmla="*/ 141 w 1032"/>
                <a:gd name="T89" fmla="*/ 1243 h 1387"/>
                <a:gd name="T90" fmla="*/ 108 w 1032"/>
                <a:gd name="T91" fmla="*/ 1203 h 1387"/>
                <a:gd name="T92" fmla="*/ 80 w 1032"/>
                <a:gd name="T93" fmla="*/ 1158 h 1387"/>
                <a:gd name="T94" fmla="*/ 56 w 1032"/>
                <a:gd name="T95" fmla="*/ 1106 h 1387"/>
                <a:gd name="T96" fmla="*/ 37 w 1032"/>
                <a:gd name="T97" fmla="*/ 1051 h 1387"/>
                <a:gd name="T98" fmla="*/ 21 w 1032"/>
                <a:gd name="T99" fmla="*/ 988 h 1387"/>
                <a:gd name="T100" fmla="*/ 9 w 1032"/>
                <a:gd name="T101" fmla="*/ 919 h 1387"/>
                <a:gd name="T102" fmla="*/ 2 w 1032"/>
                <a:gd name="T103" fmla="*/ 845 h 1387"/>
                <a:gd name="T104" fmla="*/ 0 w 1032"/>
                <a:gd name="T105" fmla="*/ 76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2" h="1387">
                  <a:moveTo>
                    <a:pt x="0" y="0"/>
                  </a:moveTo>
                  <a:lnTo>
                    <a:pt x="241" y="0"/>
                  </a:lnTo>
                  <a:lnTo>
                    <a:pt x="241" y="784"/>
                  </a:lnTo>
                  <a:lnTo>
                    <a:pt x="241" y="784"/>
                  </a:lnTo>
                  <a:lnTo>
                    <a:pt x="243" y="836"/>
                  </a:lnTo>
                  <a:lnTo>
                    <a:pt x="246" y="884"/>
                  </a:lnTo>
                  <a:lnTo>
                    <a:pt x="252" y="930"/>
                  </a:lnTo>
                  <a:lnTo>
                    <a:pt x="260" y="969"/>
                  </a:lnTo>
                  <a:lnTo>
                    <a:pt x="272" y="1006"/>
                  </a:lnTo>
                  <a:lnTo>
                    <a:pt x="284" y="1037"/>
                  </a:lnTo>
                  <a:lnTo>
                    <a:pt x="300" y="1066"/>
                  </a:lnTo>
                  <a:lnTo>
                    <a:pt x="317" y="1091"/>
                  </a:lnTo>
                  <a:lnTo>
                    <a:pt x="336" y="1112"/>
                  </a:lnTo>
                  <a:lnTo>
                    <a:pt x="357" y="1131"/>
                  </a:lnTo>
                  <a:lnTo>
                    <a:pt x="380" y="1144"/>
                  </a:lnTo>
                  <a:lnTo>
                    <a:pt x="404" y="1157"/>
                  </a:lnTo>
                  <a:lnTo>
                    <a:pt x="430" y="1165"/>
                  </a:lnTo>
                  <a:lnTo>
                    <a:pt x="458" y="1172"/>
                  </a:lnTo>
                  <a:lnTo>
                    <a:pt x="487" y="1176"/>
                  </a:lnTo>
                  <a:lnTo>
                    <a:pt x="517" y="1176"/>
                  </a:lnTo>
                  <a:lnTo>
                    <a:pt x="517" y="1176"/>
                  </a:lnTo>
                  <a:lnTo>
                    <a:pt x="548" y="1176"/>
                  </a:lnTo>
                  <a:lnTo>
                    <a:pt x="577" y="1172"/>
                  </a:lnTo>
                  <a:lnTo>
                    <a:pt x="605" y="1165"/>
                  </a:lnTo>
                  <a:lnTo>
                    <a:pt x="631" y="1157"/>
                  </a:lnTo>
                  <a:lnTo>
                    <a:pt x="657" y="1144"/>
                  </a:lnTo>
                  <a:lnTo>
                    <a:pt x="680" y="1131"/>
                  </a:lnTo>
                  <a:lnTo>
                    <a:pt x="700" y="1112"/>
                  </a:lnTo>
                  <a:lnTo>
                    <a:pt x="720" y="1091"/>
                  </a:lnTo>
                  <a:lnTo>
                    <a:pt x="739" y="1066"/>
                  </a:lnTo>
                  <a:lnTo>
                    <a:pt x="752" y="1037"/>
                  </a:lnTo>
                  <a:lnTo>
                    <a:pt x="766" y="1006"/>
                  </a:lnTo>
                  <a:lnTo>
                    <a:pt x="778" y="969"/>
                  </a:lnTo>
                  <a:lnTo>
                    <a:pt x="787" y="930"/>
                  </a:lnTo>
                  <a:lnTo>
                    <a:pt x="792" y="884"/>
                  </a:lnTo>
                  <a:lnTo>
                    <a:pt x="798" y="836"/>
                  </a:lnTo>
                  <a:lnTo>
                    <a:pt x="798" y="784"/>
                  </a:lnTo>
                  <a:lnTo>
                    <a:pt x="798" y="0"/>
                  </a:lnTo>
                  <a:lnTo>
                    <a:pt x="1032" y="0"/>
                  </a:lnTo>
                  <a:lnTo>
                    <a:pt x="1032" y="765"/>
                  </a:lnTo>
                  <a:lnTo>
                    <a:pt x="1032" y="765"/>
                  </a:lnTo>
                  <a:lnTo>
                    <a:pt x="1032" y="806"/>
                  </a:lnTo>
                  <a:lnTo>
                    <a:pt x="1028" y="845"/>
                  </a:lnTo>
                  <a:lnTo>
                    <a:pt x="1026" y="883"/>
                  </a:lnTo>
                  <a:lnTo>
                    <a:pt x="1023" y="919"/>
                  </a:lnTo>
                  <a:lnTo>
                    <a:pt x="1018" y="954"/>
                  </a:lnTo>
                  <a:lnTo>
                    <a:pt x="1011" y="988"/>
                  </a:lnTo>
                  <a:lnTo>
                    <a:pt x="1004" y="1020"/>
                  </a:lnTo>
                  <a:lnTo>
                    <a:pt x="995" y="1051"/>
                  </a:lnTo>
                  <a:lnTo>
                    <a:pt x="986" y="1079"/>
                  </a:lnTo>
                  <a:lnTo>
                    <a:pt x="976" y="1106"/>
                  </a:lnTo>
                  <a:lnTo>
                    <a:pt x="964" y="1132"/>
                  </a:lnTo>
                  <a:lnTo>
                    <a:pt x="952" y="1158"/>
                  </a:lnTo>
                  <a:lnTo>
                    <a:pt x="938" y="1181"/>
                  </a:lnTo>
                  <a:lnTo>
                    <a:pt x="924" y="1203"/>
                  </a:lnTo>
                  <a:lnTo>
                    <a:pt x="908" y="1224"/>
                  </a:lnTo>
                  <a:lnTo>
                    <a:pt x="893" y="1243"/>
                  </a:lnTo>
                  <a:lnTo>
                    <a:pt x="876" y="1261"/>
                  </a:lnTo>
                  <a:lnTo>
                    <a:pt x="856" y="1278"/>
                  </a:lnTo>
                  <a:lnTo>
                    <a:pt x="837" y="1294"/>
                  </a:lnTo>
                  <a:lnTo>
                    <a:pt x="818" y="1307"/>
                  </a:lnTo>
                  <a:lnTo>
                    <a:pt x="798" y="1321"/>
                  </a:lnTo>
                  <a:lnTo>
                    <a:pt x="775" y="1332"/>
                  </a:lnTo>
                  <a:lnTo>
                    <a:pt x="754" y="1342"/>
                  </a:lnTo>
                  <a:lnTo>
                    <a:pt x="730" y="1352"/>
                  </a:lnTo>
                  <a:lnTo>
                    <a:pt x="706" y="1361"/>
                  </a:lnTo>
                  <a:lnTo>
                    <a:pt x="681" y="1368"/>
                  </a:lnTo>
                  <a:lnTo>
                    <a:pt x="655" y="1373"/>
                  </a:lnTo>
                  <a:lnTo>
                    <a:pt x="629" y="1378"/>
                  </a:lnTo>
                  <a:lnTo>
                    <a:pt x="603" y="1382"/>
                  </a:lnTo>
                  <a:lnTo>
                    <a:pt x="576" y="1384"/>
                  </a:lnTo>
                  <a:lnTo>
                    <a:pt x="546" y="1385"/>
                  </a:lnTo>
                  <a:lnTo>
                    <a:pt x="517" y="1387"/>
                  </a:lnTo>
                  <a:lnTo>
                    <a:pt x="517" y="1387"/>
                  </a:lnTo>
                  <a:lnTo>
                    <a:pt x="489" y="1385"/>
                  </a:lnTo>
                  <a:lnTo>
                    <a:pt x="460" y="1384"/>
                  </a:lnTo>
                  <a:lnTo>
                    <a:pt x="432" y="1382"/>
                  </a:lnTo>
                  <a:lnTo>
                    <a:pt x="404" y="1378"/>
                  </a:lnTo>
                  <a:lnTo>
                    <a:pt x="378" y="1373"/>
                  </a:lnTo>
                  <a:lnTo>
                    <a:pt x="352" y="1368"/>
                  </a:lnTo>
                  <a:lnTo>
                    <a:pt x="328" y="1361"/>
                  </a:lnTo>
                  <a:lnTo>
                    <a:pt x="304" y="1352"/>
                  </a:lnTo>
                  <a:lnTo>
                    <a:pt x="279" y="1342"/>
                  </a:lnTo>
                  <a:lnTo>
                    <a:pt x="257" y="1332"/>
                  </a:lnTo>
                  <a:lnTo>
                    <a:pt x="236" y="1321"/>
                  </a:lnTo>
                  <a:lnTo>
                    <a:pt x="215" y="1307"/>
                  </a:lnTo>
                  <a:lnTo>
                    <a:pt x="194" y="1294"/>
                  </a:lnTo>
                  <a:lnTo>
                    <a:pt x="175" y="1278"/>
                  </a:lnTo>
                  <a:lnTo>
                    <a:pt x="158" y="1261"/>
                  </a:lnTo>
                  <a:lnTo>
                    <a:pt x="141" y="1243"/>
                  </a:lnTo>
                  <a:lnTo>
                    <a:pt x="123" y="1224"/>
                  </a:lnTo>
                  <a:lnTo>
                    <a:pt x="108" y="1203"/>
                  </a:lnTo>
                  <a:lnTo>
                    <a:pt x="94" y="1181"/>
                  </a:lnTo>
                  <a:lnTo>
                    <a:pt x="80" y="1158"/>
                  </a:lnTo>
                  <a:lnTo>
                    <a:pt x="68" y="1132"/>
                  </a:lnTo>
                  <a:lnTo>
                    <a:pt x="56" y="1106"/>
                  </a:lnTo>
                  <a:lnTo>
                    <a:pt x="45" y="1079"/>
                  </a:lnTo>
                  <a:lnTo>
                    <a:pt x="37" y="1051"/>
                  </a:lnTo>
                  <a:lnTo>
                    <a:pt x="28" y="1020"/>
                  </a:lnTo>
                  <a:lnTo>
                    <a:pt x="21" y="988"/>
                  </a:lnTo>
                  <a:lnTo>
                    <a:pt x="14" y="954"/>
                  </a:lnTo>
                  <a:lnTo>
                    <a:pt x="9" y="919"/>
                  </a:lnTo>
                  <a:lnTo>
                    <a:pt x="5" y="883"/>
                  </a:lnTo>
                  <a:lnTo>
                    <a:pt x="2" y="845"/>
                  </a:lnTo>
                  <a:lnTo>
                    <a:pt x="0" y="806"/>
                  </a:lnTo>
                  <a:lnTo>
                    <a:pt x="0" y="7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sp>
          <p:nvSpPr>
            <p:cNvPr id="46" name="Freeform 13"/>
            <p:cNvSpPr>
              <a:spLocks noEditPoints="1"/>
            </p:cNvSpPr>
            <p:nvPr userDrawn="1"/>
          </p:nvSpPr>
          <p:spPr bwMode="auto">
            <a:xfrm>
              <a:off x="7680326" y="85725"/>
              <a:ext cx="801688" cy="1079500"/>
            </a:xfrm>
            <a:custGeom>
              <a:avLst/>
              <a:gdLst>
                <a:gd name="T0" fmla="*/ 448 w 1011"/>
                <a:gd name="T1" fmla="*/ 829 h 1361"/>
                <a:gd name="T2" fmla="*/ 241 w 1011"/>
                <a:gd name="T3" fmla="*/ 1361 h 1361"/>
                <a:gd name="T4" fmla="*/ 0 w 1011"/>
                <a:gd name="T5" fmla="*/ 0 h 1361"/>
                <a:gd name="T6" fmla="*/ 458 w 1011"/>
                <a:gd name="T7" fmla="*/ 0 h 1361"/>
                <a:gd name="T8" fmla="*/ 560 w 1011"/>
                <a:gd name="T9" fmla="*/ 6 h 1361"/>
                <a:gd name="T10" fmla="*/ 656 w 1011"/>
                <a:gd name="T11" fmla="*/ 21 h 1361"/>
                <a:gd name="T12" fmla="*/ 741 w 1011"/>
                <a:gd name="T13" fmla="*/ 49 h 1361"/>
                <a:gd name="T14" fmla="*/ 780 w 1011"/>
                <a:gd name="T15" fmla="*/ 66 h 1361"/>
                <a:gd name="T16" fmla="*/ 815 w 1011"/>
                <a:gd name="T17" fmla="*/ 89 h 1361"/>
                <a:gd name="T18" fmla="*/ 846 w 1011"/>
                <a:gd name="T19" fmla="*/ 115 h 1361"/>
                <a:gd name="T20" fmla="*/ 876 w 1011"/>
                <a:gd name="T21" fmla="*/ 144 h 1361"/>
                <a:gd name="T22" fmla="*/ 900 w 1011"/>
                <a:gd name="T23" fmla="*/ 177 h 1361"/>
                <a:gd name="T24" fmla="*/ 921 w 1011"/>
                <a:gd name="T25" fmla="*/ 214 h 1361"/>
                <a:gd name="T26" fmla="*/ 938 w 1011"/>
                <a:gd name="T27" fmla="*/ 255 h 1361"/>
                <a:gd name="T28" fmla="*/ 950 w 1011"/>
                <a:gd name="T29" fmla="*/ 300 h 1361"/>
                <a:gd name="T30" fmla="*/ 957 w 1011"/>
                <a:gd name="T31" fmla="*/ 351 h 1361"/>
                <a:gd name="T32" fmla="*/ 959 w 1011"/>
                <a:gd name="T33" fmla="*/ 404 h 1361"/>
                <a:gd name="T34" fmla="*/ 959 w 1011"/>
                <a:gd name="T35" fmla="*/ 442 h 1361"/>
                <a:gd name="T36" fmla="*/ 949 w 1011"/>
                <a:gd name="T37" fmla="*/ 514 h 1361"/>
                <a:gd name="T38" fmla="*/ 930 w 1011"/>
                <a:gd name="T39" fmla="*/ 576 h 1361"/>
                <a:gd name="T40" fmla="*/ 902 w 1011"/>
                <a:gd name="T41" fmla="*/ 631 h 1361"/>
                <a:gd name="T42" fmla="*/ 865 w 1011"/>
                <a:gd name="T43" fmla="*/ 680 h 1361"/>
                <a:gd name="T44" fmla="*/ 824 w 1011"/>
                <a:gd name="T45" fmla="*/ 720 h 1361"/>
                <a:gd name="T46" fmla="*/ 774 w 1011"/>
                <a:gd name="T47" fmla="*/ 754 h 1361"/>
                <a:gd name="T48" fmla="*/ 718 w 1011"/>
                <a:gd name="T49" fmla="*/ 782 h 1361"/>
                <a:gd name="T50" fmla="*/ 1011 w 1011"/>
                <a:gd name="T51" fmla="*/ 1361 h 1361"/>
                <a:gd name="T52" fmla="*/ 241 w 1011"/>
                <a:gd name="T53" fmla="*/ 638 h 1361"/>
                <a:gd name="T54" fmla="*/ 434 w 1011"/>
                <a:gd name="T55" fmla="*/ 638 h 1361"/>
                <a:gd name="T56" fmla="*/ 500 w 1011"/>
                <a:gd name="T57" fmla="*/ 633 h 1361"/>
                <a:gd name="T58" fmla="*/ 557 w 1011"/>
                <a:gd name="T59" fmla="*/ 623 h 1361"/>
                <a:gd name="T60" fmla="*/ 607 w 1011"/>
                <a:gd name="T61" fmla="*/ 604 h 1361"/>
                <a:gd name="T62" fmla="*/ 647 w 1011"/>
                <a:gd name="T63" fmla="*/ 579 h 1361"/>
                <a:gd name="T64" fmla="*/ 678 w 1011"/>
                <a:gd name="T65" fmla="*/ 546 h 1361"/>
                <a:gd name="T66" fmla="*/ 702 w 1011"/>
                <a:gd name="T67" fmla="*/ 507 h 1361"/>
                <a:gd name="T68" fmla="*/ 716 w 1011"/>
                <a:gd name="T69" fmla="*/ 458 h 1361"/>
                <a:gd name="T70" fmla="*/ 720 w 1011"/>
                <a:gd name="T71" fmla="*/ 404 h 1361"/>
                <a:gd name="T72" fmla="*/ 720 w 1011"/>
                <a:gd name="T73" fmla="*/ 377 h 1361"/>
                <a:gd name="T74" fmla="*/ 709 w 1011"/>
                <a:gd name="T75" fmla="*/ 328 h 1361"/>
                <a:gd name="T76" fmla="*/ 692 w 1011"/>
                <a:gd name="T77" fmla="*/ 286 h 1361"/>
                <a:gd name="T78" fmla="*/ 664 w 1011"/>
                <a:gd name="T79" fmla="*/ 255 h 1361"/>
                <a:gd name="T80" fmla="*/ 628 w 1011"/>
                <a:gd name="T81" fmla="*/ 229 h 1361"/>
                <a:gd name="T82" fmla="*/ 583 w 1011"/>
                <a:gd name="T83" fmla="*/ 212 h 1361"/>
                <a:gd name="T84" fmla="*/ 529 w 1011"/>
                <a:gd name="T85" fmla="*/ 200 h 1361"/>
                <a:gd name="T86" fmla="*/ 467 w 1011"/>
                <a:gd name="T87" fmla="*/ 195 h 1361"/>
                <a:gd name="T88" fmla="*/ 241 w 1011"/>
                <a:gd name="T89" fmla="*/ 195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1" h="1361">
                  <a:moveTo>
                    <a:pt x="741" y="1361"/>
                  </a:moveTo>
                  <a:lnTo>
                    <a:pt x="448" y="829"/>
                  </a:lnTo>
                  <a:lnTo>
                    <a:pt x="241" y="829"/>
                  </a:lnTo>
                  <a:lnTo>
                    <a:pt x="241" y="1361"/>
                  </a:lnTo>
                  <a:lnTo>
                    <a:pt x="0" y="1361"/>
                  </a:lnTo>
                  <a:lnTo>
                    <a:pt x="0" y="0"/>
                  </a:lnTo>
                  <a:lnTo>
                    <a:pt x="458" y="0"/>
                  </a:lnTo>
                  <a:lnTo>
                    <a:pt x="458" y="0"/>
                  </a:lnTo>
                  <a:lnTo>
                    <a:pt x="510" y="2"/>
                  </a:lnTo>
                  <a:lnTo>
                    <a:pt x="560" y="6"/>
                  </a:lnTo>
                  <a:lnTo>
                    <a:pt x="609" y="13"/>
                  </a:lnTo>
                  <a:lnTo>
                    <a:pt x="656" y="21"/>
                  </a:lnTo>
                  <a:lnTo>
                    <a:pt x="701" y="33"/>
                  </a:lnTo>
                  <a:lnTo>
                    <a:pt x="741" y="49"/>
                  </a:lnTo>
                  <a:lnTo>
                    <a:pt x="761" y="58"/>
                  </a:lnTo>
                  <a:lnTo>
                    <a:pt x="780" y="66"/>
                  </a:lnTo>
                  <a:lnTo>
                    <a:pt x="798" y="78"/>
                  </a:lnTo>
                  <a:lnTo>
                    <a:pt x="815" y="89"/>
                  </a:lnTo>
                  <a:lnTo>
                    <a:pt x="831" y="101"/>
                  </a:lnTo>
                  <a:lnTo>
                    <a:pt x="846" y="115"/>
                  </a:lnTo>
                  <a:lnTo>
                    <a:pt x="862" y="129"/>
                  </a:lnTo>
                  <a:lnTo>
                    <a:pt x="876" y="144"/>
                  </a:lnTo>
                  <a:lnTo>
                    <a:pt x="888" y="160"/>
                  </a:lnTo>
                  <a:lnTo>
                    <a:pt x="900" y="177"/>
                  </a:lnTo>
                  <a:lnTo>
                    <a:pt x="910" y="195"/>
                  </a:lnTo>
                  <a:lnTo>
                    <a:pt x="921" y="214"/>
                  </a:lnTo>
                  <a:lnTo>
                    <a:pt x="930" y="233"/>
                  </a:lnTo>
                  <a:lnTo>
                    <a:pt x="938" y="255"/>
                  </a:lnTo>
                  <a:lnTo>
                    <a:pt x="943" y="276"/>
                  </a:lnTo>
                  <a:lnTo>
                    <a:pt x="950" y="300"/>
                  </a:lnTo>
                  <a:lnTo>
                    <a:pt x="954" y="325"/>
                  </a:lnTo>
                  <a:lnTo>
                    <a:pt x="957" y="351"/>
                  </a:lnTo>
                  <a:lnTo>
                    <a:pt x="959" y="377"/>
                  </a:lnTo>
                  <a:lnTo>
                    <a:pt x="959" y="404"/>
                  </a:lnTo>
                  <a:lnTo>
                    <a:pt x="959" y="404"/>
                  </a:lnTo>
                  <a:lnTo>
                    <a:pt x="959" y="442"/>
                  </a:lnTo>
                  <a:lnTo>
                    <a:pt x="956" y="479"/>
                  </a:lnTo>
                  <a:lnTo>
                    <a:pt x="949" y="514"/>
                  </a:lnTo>
                  <a:lnTo>
                    <a:pt x="940" y="545"/>
                  </a:lnTo>
                  <a:lnTo>
                    <a:pt x="930" y="576"/>
                  </a:lnTo>
                  <a:lnTo>
                    <a:pt x="917" y="604"/>
                  </a:lnTo>
                  <a:lnTo>
                    <a:pt x="902" y="631"/>
                  </a:lnTo>
                  <a:lnTo>
                    <a:pt x="884" y="656"/>
                  </a:lnTo>
                  <a:lnTo>
                    <a:pt x="865" y="680"/>
                  </a:lnTo>
                  <a:lnTo>
                    <a:pt x="846" y="701"/>
                  </a:lnTo>
                  <a:lnTo>
                    <a:pt x="824" y="720"/>
                  </a:lnTo>
                  <a:lnTo>
                    <a:pt x="800" y="739"/>
                  </a:lnTo>
                  <a:lnTo>
                    <a:pt x="774" y="754"/>
                  </a:lnTo>
                  <a:lnTo>
                    <a:pt x="746" y="770"/>
                  </a:lnTo>
                  <a:lnTo>
                    <a:pt x="718" y="782"/>
                  </a:lnTo>
                  <a:lnTo>
                    <a:pt x="687" y="794"/>
                  </a:lnTo>
                  <a:lnTo>
                    <a:pt x="1011" y="1361"/>
                  </a:lnTo>
                  <a:lnTo>
                    <a:pt x="741" y="1361"/>
                  </a:lnTo>
                  <a:close/>
                  <a:moveTo>
                    <a:pt x="241" y="638"/>
                  </a:moveTo>
                  <a:lnTo>
                    <a:pt x="434" y="638"/>
                  </a:lnTo>
                  <a:lnTo>
                    <a:pt x="434" y="638"/>
                  </a:lnTo>
                  <a:lnTo>
                    <a:pt x="467" y="637"/>
                  </a:lnTo>
                  <a:lnTo>
                    <a:pt x="500" y="633"/>
                  </a:lnTo>
                  <a:lnTo>
                    <a:pt x="529" y="630"/>
                  </a:lnTo>
                  <a:lnTo>
                    <a:pt x="557" y="623"/>
                  </a:lnTo>
                  <a:lnTo>
                    <a:pt x="583" y="614"/>
                  </a:lnTo>
                  <a:lnTo>
                    <a:pt x="607" y="604"/>
                  </a:lnTo>
                  <a:lnTo>
                    <a:pt x="628" y="593"/>
                  </a:lnTo>
                  <a:lnTo>
                    <a:pt x="647" y="579"/>
                  </a:lnTo>
                  <a:lnTo>
                    <a:pt x="664" y="564"/>
                  </a:lnTo>
                  <a:lnTo>
                    <a:pt x="678" y="546"/>
                  </a:lnTo>
                  <a:lnTo>
                    <a:pt x="692" y="527"/>
                  </a:lnTo>
                  <a:lnTo>
                    <a:pt x="702" y="507"/>
                  </a:lnTo>
                  <a:lnTo>
                    <a:pt x="709" y="484"/>
                  </a:lnTo>
                  <a:lnTo>
                    <a:pt x="716" y="458"/>
                  </a:lnTo>
                  <a:lnTo>
                    <a:pt x="720" y="432"/>
                  </a:lnTo>
                  <a:lnTo>
                    <a:pt x="720" y="404"/>
                  </a:lnTo>
                  <a:lnTo>
                    <a:pt x="720" y="404"/>
                  </a:lnTo>
                  <a:lnTo>
                    <a:pt x="720" y="377"/>
                  </a:lnTo>
                  <a:lnTo>
                    <a:pt x="716" y="351"/>
                  </a:lnTo>
                  <a:lnTo>
                    <a:pt x="709" y="328"/>
                  </a:lnTo>
                  <a:lnTo>
                    <a:pt x="702" y="306"/>
                  </a:lnTo>
                  <a:lnTo>
                    <a:pt x="692" y="286"/>
                  </a:lnTo>
                  <a:lnTo>
                    <a:pt x="678" y="269"/>
                  </a:lnTo>
                  <a:lnTo>
                    <a:pt x="664" y="255"/>
                  </a:lnTo>
                  <a:lnTo>
                    <a:pt x="647" y="241"/>
                  </a:lnTo>
                  <a:lnTo>
                    <a:pt x="628" y="229"/>
                  </a:lnTo>
                  <a:lnTo>
                    <a:pt x="607" y="221"/>
                  </a:lnTo>
                  <a:lnTo>
                    <a:pt x="583" y="212"/>
                  </a:lnTo>
                  <a:lnTo>
                    <a:pt x="557" y="205"/>
                  </a:lnTo>
                  <a:lnTo>
                    <a:pt x="529" y="200"/>
                  </a:lnTo>
                  <a:lnTo>
                    <a:pt x="500" y="198"/>
                  </a:lnTo>
                  <a:lnTo>
                    <a:pt x="467" y="195"/>
                  </a:lnTo>
                  <a:lnTo>
                    <a:pt x="434" y="195"/>
                  </a:lnTo>
                  <a:lnTo>
                    <a:pt x="241" y="195"/>
                  </a:lnTo>
                  <a:lnTo>
                    <a:pt x="241" y="6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8"/>
            </a:p>
          </p:txBody>
        </p:sp>
      </p:grpSp>
    </p:spTree>
    <p:extLst>
      <p:ext uri="{BB962C8B-B14F-4D97-AF65-F5344CB8AC3E}">
        <p14:creationId xmlns:p14="http://schemas.microsoft.com/office/powerpoint/2010/main" val="170962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8" name="Imagem 7" descr="Vista de uma cidade na beira do rio&#10;&#10;Descrição gerada automaticamente">
            <a:extLst>
              <a:ext uri="{FF2B5EF4-FFF2-40B4-BE49-F238E27FC236}">
                <a16:creationId xmlns:a16="http://schemas.microsoft.com/office/drawing/2014/main" id="{3C710297-CC33-47D0-A818-7A31EF12FA8F}"/>
              </a:ext>
            </a:extLst>
          </p:cNvPr>
          <p:cNvPicPr>
            <a:picLocks noChangeAspect="1"/>
          </p:cNvPicPr>
          <p:nvPr userDrawn="1"/>
        </p:nvPicPr>
        <p:blipFill>
          <a:blip r:embed="rId2"/>
          <a:stretch>
            <a:fillRect/>
          </a:stretch>
        </p:blipFill>
        <p:spPr>
          <a:xfrm>
            <a:off x="2703442" y="-2"/>
            <a:ext cx="9605209" cy="5383068"/>
          </a:xfrm>
          <a:prstGeom prst="rect">
            <a:avLst/>
          </a:prstGeom>
        </p:spPr>
      </p:pic>
      <p:sp>
        <p:nvSpPr>
          <p:cNvPr id="2" name="Seta: Pentágono 1">
            <a:extLst>
              <a:ext uri="{FF2B5EF4-FFF2-40B4-BE49-F238E27FC236}">
                <a16:creationId xmlns:a16="http://schemas.microsoft.com/office/drawing/2014/main" id="{AFFF6293-21F2-4991-A518-3A55B304AD50}"/>
              </a:ext>
            </a:extLst>
          </p:cNvPr>
          <p:cNvSpPr/>
          <p:nvPr userDrawn="1"/>
        </p:nvSpPr>
        <p:spPr>
          <a:xfrm>
            <a:off x="-1" y="-1"/>
            <a:ext cx="5406887" cy="5337313"/>
          </a:xfrm>
          <a:prstGeom prst="homePlate">
            <a:avLst>
              <a:gd name="adj" fmla="val 20149"/>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a:extLst>
              <a:ext uri="{FF2B5EF4-FFF2-40B4-BE49-F238E27FC236}">
                <a16:creationId xmlns:a16="http://schemas.microsoft.com/office/drawing/2014/main" id="{59F685DC-923D-49B1-A188-F662182AAD52}"/>
              </a:ext>
            </a:extLst>
          </p:cNvPr>
          <p:cNvSpPr/>
          <p:nvPr userDrawn="1"/>
        </p:nvSpPr>
        <p:spPr>
          <a:xfrm>
            <a:off x="-1" y="6527800"/>
            <a:ext cx="12181651" cy="33020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7F1EE28-C5A1-415B-81D2-EBC6B0F8C36E}"/>
              </a:ext>
            </a:extLst>
          </p:cNvPr>
          <p:cNvSpPr/>
          <p:nvPr userDrawn="1"/>
        </p:nvSpPr>
        <p:spPr>
          <a:xfrm>
            <a:off x="-127000" y="5337312"/>
            <a:ext cx="12372150" cy="119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53745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8" y="920"/>
            <a:ext cx="12183285" cy="6856160"/>
          </a:xfrm>
          <a:prstGeom prst="rect">
            <a:avLst/>
          </a:prstGeom>
        </p:spPr>
      </p:pic>
      <p:sp>
        <p:nvSpPr>
          <p:cNvPr id="2" name="1 Título"/>
          <p:cNvSpPr>
            <a:spLocks noGrp="1"/>
          </p:cNvSpPr>
          <p:nvPr>
            <p:ph type="ctrTitle"/>
          </p:nvPr>
        </p:nvSpPr>
        <p:spPr>
          <a:xfrm>
            <a:off x="914400" y="1124745"/>
            <a:ext cx="10363200" cy="1470025"/>
          </a:xfrm>
        </p:spPr>
        <p:txBody>
          <a:bodyPr>
            <a:noAutofit/>
          </a:bodyPr>
          <a:lstStyle>
            <a:lvl1pPr>
              <a:defRPr sz="6400">
                <a:solidFill>
                  <a:schemeClr val="bg1"/>
                </a:solidFill>
                <a:effectLst>
                  <a:outerShdw blurRad="38100" dist="38100" dir="2700000" algn="tl">
                    <a:srgbClr val="000000">
                      <a:alpha val="43137"/>
                    </a:srgbClr>
                  </a:outerShdw>
                </a:effectLst>
              </a:defRPr>
            </a:lvl1pPr>
          </a:lstStyle>
          <a:p>
            <a:r>
              <a:rPr lang="es-ES" dirty="0"/>
              <a:t>Haga clic para modificar el estilo de título del patrón</a:t>
            </a:r>
            <a:endParaRPr lang="es-AR" dirty="0"/>
          </a:p>
        </p:txBody>
      </p:sp>
      <p:sp>
        <p:nvSpPr>
          <p:cNvPr id="3" name="2 Subtítulo"/>
          <p:cNvSpPr>
            <a:spLocks noGrp="1"/>
          </p:cNvSpPr>
          <p:nvPr>
            <p:ph type="subTitle" idx="1"/>
          </p:nvPr>
        </p:nvSpPr>
        <p:spPr>
          <a:xfrm>
            <a:off x="1828800" y="3168551"/>
            <a:ext cx="8534400" cy="1752600"/>
          </a:xfrm>
        </p:spPr>
        <p:txBody>
          <a:bodyPr/>
          <a:lstStyle>
            <a:lvl1pPr marL="0" indent="0" algn="ctr">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dirty="0"/>
              <a:t>Haga clic para modificar el estilo de subtítulo del patrón</a:t>
            </a:r>
            <a:endParaRPr lang="es-AR" dirty="0"/>
          </a:p>
        </p:txBody>
      </p:sp>
    </p:spTree>
    <p:extLst>
      <p:ext uri="{BB962C8B-B14F-4D97-AF65-F5344CB8AC3E}">
        <p14:creationId xmlns:p14="http://schemas.microsoft.com/office/powerpoint/2010/main" val="260234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5" y="0"/>
            <a:ext cx="12181651" cy="6858000"/>
          </a:xfrm>
          <a:prstGeom prst="rect">
            <a:avLst/>
          </a:prstGeom>
        </p:spPr>
      </p:pic>
      <p:sp>
        <p:nvSpPr>
          <p:cNvPr id="2" name="1 Título"/>
          <p:cNvSpPr>
            <a:spLocks noGrp="1"/>
          </p:cNvSpPr>
          <p:nvPr>
            <p:ph type="title"/>
          </p:nvPr>
        </p:nvSpPr>
        <p:spPr/>
        <p:txBody>
          <a:bodyPr/>
          <a:lstStyle/>
          <a:p>
            <a:r>
              <a:rPr lang="es-ES" dirty="0"/>
              <a:t>Haga clic para modificar el estilo de título del patrón</a:t>
            </a:r>
            <a:endParaRPr lang="es-AR" dirty="0"/>
          </a:p>
        </p:txBody>
      </p:sp>
      <p:sp>
        <p:nvSpPr>
          <p:cNvPr id="3" name="2 Marcador de contenido"/>
          <p:cNvSpPr>
            <a:spLocks noGrp="1"/>
          </p:cNvSpPr>
          <p:nvPr>
            <p:ph idx="1"/>
          </p:nvPr>
        </p:nvSpPr>
        <p:spPr>
          <a:xfrm>
            <a:off x="609600" y="1600202"/>
            <a:ext cx="10972800" cy="391703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Tree>
    <p:extLst>
      <p:ext uri="{BB962C8B-B14F-4D97-AF65-F5344CB8AC3E}">
        <p14:creationId xmlns:p14="http://schemas.microsoft.com/office/powerpoint/2010/main" val="899244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7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5" y="0"/>
            <a:ext cx="12181651" cy="6858000"/>
          </a:xfrm>
          <a:prstGeom prst="rect">
            <a:avLst/>
          </a:prstGeom>
        </p:spPr>
      </p:pic>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609600" y="1700809"/>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6197600" y="1700809"/>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Tree>
    <p:extLst>
      <p:ext uri="{BB962C8B-B14F-4D97-AF65-F5344CB8AC3E}">
        <p14:creationId xmlns:p14="http://schemas.microsoft.com/office/powerpoint/2010/main" val="129142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vider slide">
    <p:spTree>
      <p:nvGrpSpPr>
        <p:cNvPr id="1" name=""/>
        <p:cNvGrpSpPr/>
        <p:nvPr/>
      </p:nvGrpSpPr>
      <p:grpSpPr>
        <a:xfrm>
          <a:off x="0" y="0"/>
          <a:ext cx="0" cy="0"/>
          <a:chOff x="0" y="0"/>
          <a:chExt cx="0" cy="0"/>
        </a:xfrm>
      </p:grpSpPr>
      <p:sp>
        <p:nvSpPr>
          <p:cNvPr id="45" name="Rectangle 44"/>
          <p:cNvSpPr/>
          <p:nvPr userDrawn="1"/>
        </p:nvSpPr>
        <p:spPr>
          <a:xfrm>
            <a:off x="0" y="3429000"/>
            <a:ext cx="12192000" cy="3430902"/>
          </a:xfrm>
          <a:prstGeom prst="rect">
            <a:avLst/>
          </a:prstGeom>
          <a:solidFill>
            <a:schemeClr val="accent2"/>
          </a:solidFill>
          <a:ln w="6350" cap="sq" cmpd="sng" algn="ctr">
            <a:noFill/>
            <a:prstDash val="solid"/>
            <a:miter lim="800000"/>
          </a:ln>
          <a:effectLst/>
        </p:spPr>
        <p:txBody>
          <a:bodyPr rot="0" spcFirstLastPara="0" vert="horz" wrap="square" lIns="182711" tIns="182711" rIns="182711" bIns="182711" numCol="1" spcCol="0" rtlCol="0" fromWordArt="0" anchor="ctr" anchorCtr="0" forceAA="0" compatLnSpc="1">
            <a:prstTxWarp prst="textNoShape">
              <a:avLst/>
            </a:prstTxWarp>
            <a:noAutofit/>
          </a:bodyPr>
          <a:lstStyle/>
          <a:p>
            <a:pPr marL="0" marR="0" indent="0" algn="ctr" defTabSz="1218072" eaLnBrk="1" fontAlgn="auto" latinLnBrk="0" hangingPunct="1">
              <a:lnSpc>
                <a:spcPct val="100000"/>
              </a:lnSpc>
              <a:spcBef>
                <a:spcPts val="0"/>
              </a:spcBef>
              <a:spcAft>
                <a:spcPts val="0"/>
              </a:spcAft>
              <a:buClrTx/>
              <a:buSzTx/>
              <a:buFontTx/>
              <a:buNone/>
              <a:tabLst/>
            </a:pPr>
            <a:endParaRPr kumimoji="0" lang="en-US" sz="2398" b="0" i="0" u="none" strike="noStrike" kern="0" cap="none" spc="0" normalizeH="0" baseline="0" noProof="0">
              <a:ln>
                <a:noFill/>
              </a:ln>
              <a:solidFill>
                <a:prstClr val="white"/>
              </a:solidFill>
              <a:effectLst/>
              <a:uLnTx/>
              <a:uFillTx/>
              <a:latin typeface="Calibri"/>
              <a:ea typeface="+mn-ea"/>
              <a:cs typeface="+mn-cs"/>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4"/>
            <a:ext cx="12192000" cy="6861806"/>
          </a:xfrm>
          <a:prstGeom prst="rect">
            <a:avLst/>
          </a:prstGeom>
          <a:solidFill>
            <a:srgbClr val="662938">
              <a:alpha val="53000"/>
            </a:srgbClr>
          </a:solidFill>
        </p:spPr>
      </p:pic>
      <p:sp>
        <p:nvSpPr>
          <p:cNvPr id="5" name="Rectangle 4"/>
          <p:cNvSpPr/>
          <p:nvPr userDrawn="1"/>
        </p:nvSpPr>
        <p:spPr>
          <a:xfrm>
            <a:off x="0" y="1"/>
            <a:ext cx="12192000" cy="3428999"/>
          </a:xfrm>
          <a:prstGeom prst="rect">
            <a:avLst/>
          </a:prstGeom>
          <a:solidFill>
            <a:srgbClr val="662938"/>
          </a:solidFill>
          <a:ln w="6350" cap="sq" cmpd="sng" algn="ctr">
            <a:noFill/>
            <a:prstDash val="solid"/>
            <a:miter lim="800000"/>
          </a:ln>
          <a:effectLst/>
        </p:spPr>
        <p:txBody>
          <a:bodyPr rot="0" spcFirstLastPara="0" vert="horz" wrap="square" lIns="182711" tIns="182711" rIns="182711" bIns="182711" numCol="1" spcCol="0" rtlCol="0" fromWordArt="0" anchor="ctr" anchorCtr="0" forceAA="0" compatLnSpc="1">
            <a:prstTxWarp prst="textNoShape">
              <a:avLst/>
            </a:prstTxWarp>
            <a:noAutofit/>
          </a:bodyPr>
          <a:lstStyle/>
          <a:p>
            <a:pPr marL="0" marR="0" indent="0" algn="ctr" defTabSz="1218072" eaLnBrk="1" fontAlgn="auto" latinLnBrk="0" hangingPunct="1">
              <a:lnSpc>
                <a:spcPct val="100000"/>
              </a:lnSpc>
              <a:spcBef>
                <a:spcPts val="0"/>
              </a:spcBef>
              <a:spcAft>
                <a:spcPts val="0"/>
              </a:spcAft>
              <a:buClrTx/>
              <a:buSzTx/>
              <a:buFontTx/>
              <a:buNone/>
              <a:tabLst/>
            </a:pPr>
            <a:endParaRPr kumimoji="0" lang="en-US" sz="2398"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416985" y="1714499"/>
            <a:ext cx="11358035" cy="794976"/>
          </a:xfrm>
          <a:prstGeom prst="rect">
            <a:avLst/>
          </a:prstGeom>
        </p:spPr>
        <p:txBody>
          <a:bodyPr lIns="0" tIns="0" rIns="0" bIns="0" anchor="b">
            <a:noAutofit/>
          </a:bodyPr>
          <a:lstStyle>
            <a:lvl1pPr>
              <a:lnSpc>
                <a:spcPct val="90000"/>
              </a:lnSpc>
              <a:defRPr sz="3996">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16985" y="2541669"/>
            <a:ext cx="11358035" cy="487229"/>
          </a:xfrm>
          <a:prstGeom prst="rect">
            <a:avLst/>
          </a:prstGeom>
        </p:spPr>
        <p:txBody>
          <a:bodyPr lIns="0" tIns="0" rIns="0" bIns="0" anchor="t">
            <a:noAutofit/>
          </a:bodyPr>
          <a:lstStyle>
            <a:lvl1pPr marL="0" indent="0" algn="l">
              <a:lnSpc>
                <a:spcPct val="90000"/>
              </a:lnSpc>
              <a:spcBef>
                <a:spcPts val="0"/>
              </a:spcBef>
              <a:spcAft>
                <a:spcPts val="0"/>
              </a:spcAft>
              <a:buNone/>
              <a:defRPr sz="2131" b="0">
                <a:solidFill>
                  <a:schemeClr val="bg1"/>
                </a:solidFill>
                <a:latin typeface="+mn-lt"/>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4" name="Rectangle 43"/>
          <p:cNvSpPr/>
          <p:nvPr userDrawn="1"/>
        </p:nvSpPr>
        <p:spPr>
          <a:xfrm>
            <a:off x="0" y="6217244"/>
            <a:ext cx="12192000" cy="640757"/>
          </a:xfrm>
          <a:prstGeom prst="rect">
            <a:avLst/>
          </a:prstGeom>
          <a:solidFill>
            <a:srgbClr val="662938"/>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711" tIns="182711" rIns="182711" bIns="182711" numCol="1" spcCol="0" rtlCol="0" fromWordArt="0" anchor="ctr" anchorCtr="0" forceAA="0" compatLnSpc="1">
            <a:prstTxWarp prst="textNoShape">
              <a:avLst/>
            </a:prstTxWarp>
            <a:noAutofit/>
          </a:bodyPr>
          <a:lstStyle/>
          <a:p>
            <a:pPr algn="ctr"/>
            <a:endParaRPr lang="en-US" sz="1798">
              <a:solidFill>
                <a:schemeClr val="bg1"/>
              </a:solidFill>
              <a:latin typeface="+mj-lt"/>
            </a:endParaRPr>
          </a:p>
        </p:txBody>
      </p:sp>
      <p:grpSp>
        <p:nvGrpSpPr>
          <p:cNvPr id="46" name="Group 45"/>
          <p:cNvGrpSpPr>
            <a:grpSpLocks noChangeAspect="1"/>
          </p:cNvGrpSpPr>
          <p:nvPr userDrawn="1"/>
        </p:nvGrpSpPr>
        <p:grpSpPr>
          <a:xfrm>
            <a:off x="414867" y="6444616"/>
            <a:ext cx="1303704" cy="182711"/>
            <a:chOff x="0" y="2787650"/>
            <a:chExt cx="9144001" cy="1282700"/>
          </a:xfrm>
          <a:solidFill>
            <a:schemeClr val="bg1"/>
          </a:solidFill>
        </p:grpSpPr>
        <p:sp>
          <p:nvSpPr>
            <p:cNvPr id="47" name="Freeform 46"/>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48"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49"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0"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1"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2"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3"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4" name="Freeform 53"/>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5" name="Freeform 54"/>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6" name="Freeform 55"/>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sp>
          <p:nvSpPr>
            <p:cNvPr id="57" name="Freeform 56"/>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solidFill>
                  <a:prstClr val="black"/>
                </a:solidFill>
                <a:latin typeface="Calibri"/>
              </a:endParaRPr>
            </a:p>
          </p:txBody>
        </p:sp>
      </p:grpSp>
      <p:pic>
        <p:nvPicPr>
          <p:cNvPr id="58" name="Picture 5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867" y="638640"/>
            <a:ext cx="2518240" cy="907212"/>
          </a:xfrm>
          <a:prstGeom prst="rect">
            <a:avLst/>
          </a:prstGeom>
        </p:spPr>
      </p:pic>
    </p:spTree>
    <p:extLst>
      <p:ext uri="{BB962C8B-B14F-4D97-AF65-F5344CB8AC3E}">
        <p14:creationId xmlns:p14="http://schemas.microsoft.com/office/powerpoint/2010/main" val="131937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8" name="Imagem 7" descr="Vista de uma cidade na beira do rio&#10;&#10;Descrição gerada automaticamente">
            <a:extLst>
              <a:ext uri="{FF2B5EF4-FFF2-40B4-BE49-F238E27FC236}">
                <a16:creationId xmlns:a16="http://schemas.microsoft.com/office/drawing/2014/main" id="{3C710297-CC33-47D0-A818-7A31EF12FA8F}"/>
              </a:ext>
            </a:extLst>
          </p:cNvPr>
          <p:cNvPicPr>
            <a:picLocks noChangeAspect="1"/>
          </p:cNvPicPr>
          <p:nvPr userDrawn="1"/>
        </p:nvPicPr>
        <p:blipFill>
          <a:blip r:embed="rId2"/>
          <a:stretch>
            <a:fillRect/>
          </a:stretch>
        </p:blipFill>
        <p:spPr>
          <a:xfrm>
            <a:off x="2703442" y="-2"/>
            <a:ext cx="9605209" cy="5383068"/>
          </a:xfrm>
          <a:prstGeom prst="rect">
            <a:avLst/>
          </a:prstGeom>
        </p:spPr>
      </p:pic>
      <p:sp>
        <p:nvSpPr>
          <p:cNvPr id="2" name="Seta: Pentágono 1">
            <a:extLst>
              <a:ext uri="{FF2B5EF4-FFF2-40B4-BE49-F238E27FC236}">
                <a16:creationId xmlns:a16="http://schemas.microsoft.com/office/drawing/2014/main" id="{AFFF6293-21F2-4991-A518-3A55B304AD50}"/>
              </a:ext>
            </a:extLst>
          </p:cNvPr>
          <p:cNvSpPr/>
          <p:nvPr userDrawn="1"/>
        </p:nvSpPr>
        <p:spPr>
          <a:xfrm>
            <a:off x="-1" y="-1"/>
            <a:ext cx="5406887" cy="5337313"/>
          </a:xfrm>
          <a:prstGeom prst="homePlate">
            <a:avLst>
              <a:gd name="adj" fmla="val 20149"/>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a:extLst>
              <a:ext uri="{FF2B5EF4-FFF2-40B4-BE49-F238E27FC236}">
                <a16:creationId xmlns:a16="http://schemas.microsoft.com/office/drawing/2014/main" id="{59F685DC-923D-49B1-A188-F662182AAD52}"/>
              </a:ext>
            </a:extLst>
          </p:cNvPr>
          <p:cNvSpPr/>
          <p:nvPr userDrawn="1"/>
        </p:nvSpPr>
        <p:spPr>
          <a:xfrm>
            <a:off x="-1" y="6527800"/>
            <a:ext cx="12181651" cy="33020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7F1EE28-C5A1-415B-81D2-EBC6B0F8C36E}"/>
              </a:ext>
            </a:extLst>
          </p:cNvPr>
          <p:cNvSpPr/>
          <p:nvPr userDrawn="1"/>
        </p:nvSpPr>
        <p:spPr>
          <a:xfrm>
            <a:off x="-127000" y="5337312"/>
            <a:ext cx="12372150" cy="119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545169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8" name="Imagem 7" descr="Vista de uma cidade na beira do rio&#10;&#10;Descrição gerada automaticamente">
            <a:extLst>
              <a:ext uri="{FF2B5EF4-FFF2-40B4-BE49-F238E27FC236}">
                <a16:creationId xmlns:a16="http://schemas.microsoft.com/office/drawing/2014/main" id="{3C710297-CC33-47D0-A818-7A31EF12FA8F}"/>
              </a:ext>
            </a:extLst>
          </p:cNvPr>
          <p:cNvPicPr>
            <a:picLocks noChangeAspect="1"/>
          </p:cNvPicPr>
          <p:nvPr userDrawn="1"/>
        </p:nvPicPr>
        <p:blipFill>
          <a:blip r:embed="rId2"/>
          <a:stretch>
            <a:fillRect/>
          </a:stretch>
        </p:blipFill>
        <p:spPr>
          <a:xfrm>
            <a:off x="2703442" y="-2"/>
            <a:ext cx="9605209" cy="5383068"/>
          </a:xfrm>
          <a:prstGeom prst="rect">
            <a:avLst/>
          </a:prstGeom>
        </p:spPr>
      </p:pic>
      <p:pic>
        <p:nvPicPr>
          <p:cNvPr id="7" name="6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1651" cy="6858000"/>
          </a:xfrm>
          <a:prstGeom prst="rect">
            <a:avLst/>
          </a:prstGeom>
        </p:spPr>
      </p:pic>
    </p:spTree>
    <p:extLst>
      <p:ext uri="{BB962C8B-B14F-4D97-AF65-F5344CB8AC3E}">
        <p14:creationId xmlns:p14="http://schemas.microsoft.com/office/powerpoint/2010/main" val="96104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58" y="920"/>
            <a:ext cx="12183285" cy="6856160"/>
          </a:xfrm>
          <a:prstGeom prst="rect">
            <a:avLst/>
          </a:prstGeom>
        </p:spPr>
      </p:pic>
    </p:spTree>
    <p:extLst>
      <p:ext uri="{BB962C8B-B14F-4D97-AF65-F5344CB8AC3E}">
        <p14:creationId xmlns:p14="http://schemas.microsoft.com/office/powerpoint/2010/main" val="3377427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5" y="0"/>
            <a:ext cx="12181651" cy="6858000"/>
          </a:xfrm>
          <a:prstGeom prst="rect">
            <a:avLst/>
          </a:prstGeom>
        </p:spPr>
      </p:pic>
    </p:spTree>
    <p:extLst>
      <p:ext uri="{BB962C8B-B14F-4D97-AF65-F5344CB8AC3E}">
        <p14:creationId xmlns:p14="http://schemas.microsoft.com/office/powerpoint/2010/main" val="269947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8" name="7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5" y="0"/>
            <a:ext cx="12181651" cy="6858000"/>
          </a:xfrm>
          <a:prstGeom prst="rect">
            <a:avLst/>
          </a:prstGeom>
        </p:spPr>
      </p:pic>
    </p:spTree>
    <p:extLst>
      <p:ext uri="{BB962C8B-B14F-4D97-AF65-F5344CB8AC3E}">
        <p14:creationId xmlns:p14="http://schemas.microsoft.com/office/powerpoint/2010/main" val="788612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7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content">
    <p:spTree>
      <p:nvGrpSpPr>
        <p:cNvPr id="1" name=""/>
        <p:cNvGrpSpPr/>
        <p:nvPr/>
      </p:nvGrpSpPr>
      <p:grpSpPr>
        <a:xfrm>
          <a:off x="0" y="0"/>
          <a:ext cx="0" cy="0"/>
          <a:chOff x="0" y="0"/>
          <a:chExt cx="0" cy="0"/>
        </a:xfrm>
      </p:grpSpPr>
      <p:sp>
        <p:nvSpPr>
          <p:cNvPr id="4" name="Rectangle 3"/>
          <p:cNvSpPr/>
          <p:nvPr userDrawn="1"/>
        </p:nvSpPr>
        <p:spPr>
          <a:xfrm>
            <a:off x="0" y="0"/>
            <a:ext cx="4252384" cy="6859589"/>
          </a:xfrm>
          <a:prstGeom prst="rect">
            <a:avLst/>
          </a:prstGeom>
          <a:solidFill>
            <a:srgbClr val="66293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96855" tIns="596855" rIns="596855" bIns="596855" numCol="1" spcCol="0" rtlCol="0" fromWordArt="0" anchor="t" anchorCtr="0" forceAA="0" compatLnSpc="1">
            <a:prstTxWarp prst="textNoShape">
              <a:avLst/>
            </a:prstTxWarp>
            <a:noAutofit/>
          </a:bodyPr>
          <a:lstStyle/>
          <a:p>
            <a:pPr defTabSz="609036">
              <a:spcAft>
                <a:spcPts val="1599"/>
              </a:spcAft>
            </a:pPr>
            <a:endParaRPr lang="en-US" sz="2931" dirty="0">
              <a:solidFill>
                <a:prstClr val="white"/>
              </a:solidFill>
            </a:endParaRPr>
          </a:p>
        </p:txBody>
      </p:sp>
      <p:sp>
        <p:nvSpPr>
          <p:cNvPr id="9" name="Text Placeholder 8"/>
          <p:cNvSpPr>
            <a:spLocks noGrp="1"/>
          </p:cNvSpPr>
          <p:nvPr>
            <p:ph type="body" sz="quarter" idx="10"/>
          </p:nvPr>
        </p:nvSpPr>
        <p:spPr>
          <a:xfrm>
            <a:off x="4679950" y="638642"/>
            <a:ext cx="7097183" cy="5578601"/>
          </a:xfrm>
        </p:spPr>
        <p:txBody>
          <a:bodyPr anchor="ctr"/>
          <a:lstStyle>
            <a:lvl1pPr marL="304518" indent="-304518">
              <a:spcBef>
                <a:spcPts val="1599"/>
              </a:spcBef>
              <a:spcAft>
                <a:spcPts val="0"/>
              </a:spcAft>
              <a:buClr>
                <a:srgbClr val="662938"/>
              </a:buClr>
              <a:buFont typeface="Arial" panose="020B0604020202020204" pitchFamily="34" charset="0"/>
              <a:buChar char="•"/>
              <a:defRPr sz="2664">
                <a:solidFill>
                  <a:srgbClr val="662938"/>
                </a:solidFill>
              </a:defRPr>
            </a:lvl1pPr>
            <a:lvl2pPr marL="609036" indent="-304518">
              <a:spcBef>
                <a:spcPts val="400"/>
              </a:spcBef>
              <a:spcAft>
                <a:spcPts val="799"/>
              </a:spcAft>
              <a:buFont typeface="Calibri" panose="020F0502020204030204" pitchFamily="34" charset="0"/>
              <a:buChar char="–"/>
              <a:defRPr sz="1865">
                <a:solidFill>
                  <a:schemeClr val="tx1"/>
                </a:solidFill>
              </a:defRPr>
            </a:lvl2pPr>
            <a:lvl3pPr marL="456777" indent="0">
              <a:buFontTx/>
              <a:buNone/>
              <a:defRPr/>
            </a:lvl3pPr>
            <a:lvl4pPr marL="685166" indent="0">
              <a:buFontTx/>
              <a:buNone/>
              <a:defRPr/>
            </a:lvl4pPr>
            <a:lvl5pPr marL="913554" indent="0">
              <a:buFontTx/>
              <a:buNone/>
              <a:defRPr/>
            </a:lvl5pPr>
          </a:lstStyle>
          <a:p>
            <a:pPr lvl="0"/>
            <a:r>
              <a:rPr lang="en-US" dirty="0"/>
              <a:t>Click to edit Master text styles</a:t>
            </a:r>
          </a:p>
          <a:p>
            <a:pPr lvl="1"/>
            <a:r>
              <a:rPr lang="en-US" dirty="0"/>
              <a:t>Second level</a:t>
            </a:r>
          </a:p>
        </p:txBody>
      </p:sp>
      <p:sp>
        <p:nvSpPr>
          <p:cNvPr id="2" name="Title 1"/>
          <p:cNvSpPr>
            <a:spLocks noGrp="1"/>
          </p:cNvSpPr>
          <p:nvPr>
            <p:ph type="title" hasCustomPrompt="1"/>
          </p:nvPr>
        </p:nvSpPr>
        <p:spPr>
          <a:xfrm>
            <a:off x="416985" y="638642"/>
            <a:ext cx="3418415" cy="5578601"/>
          </a:xfrm>
        </p:spPr>
        <p:txBody>
          <a:bodyPr tIns="0" bIns="0"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3276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tement slide">
    <p:spTree>
      <p:nvGrpSpPr>
        <p:cNvPr id="1" name=""/>
        <p:cNvGrpSpPr/>
        <p:nvPr/>
      </p:nvGrpSpPr>
      <p:grpSpPr>
        <a:xfrm>
          <a:off x="0" y="0"/>
          <a:ext cx="0" cy="0"/>
          <a:chOff x="0" y="0"/>
          <a:chExt cx="0" cy="0"/>
        </a:xfrm>
      </p:grpSpPr>
      <p:sp>
        <p:nvSpPr>
          <p:cNvPr id="56" name="Rectangle 55"/>
          <p:cNvSpPr/>
          <p:nvPr userDrawn="1"/>
        </p:nvSpPr>
        <p:spPr>
          <a:xfrm>
            <a:off x="0" y="1"/>
            <a:ext cx="12192000" cy="6858000"/>
          </a:xfrm>
          <a:prstGeom prst="rect">
            <a:avLst/>
          </a:prstGeom>
          <a:solidFill>
            <a:srgbClr val="662938"/>
          </a:solidFill>
          <a:ln w="6350" cap="sq" cmpd="sng" algn="ctr">
            <a:noFill/>
            <a:prstDash val="solid"/>
            <a:miter lim="800000"/>
          </a:ln>
          <a:effectLst/>
        </p:spPr>
        <p:txBody>
          <a:bodyPr rot="0" spcFirstLastPara="0" vert="horz" wrap="square" lIns="182711" tIns="182711" rIns="182711" bIns="182711" numCol="1" spcCol="0" rtlCol="0" fromWordArt="0" anchor="ctr" anchorCtr="0" forceAA="0" compatLnSpc="1">
            <a:prstTxWarp prst="textNoShape">
              <a:avLst/>
            </a:prstTxWarp>
            <a:noAutofit/>
          </a:bodyPr>
          <a:lstStyle/>
          <a:p>
            <a:pPr marL="0" marR="0" indent="0" algn="ctr" defTabSz="1218072" eaLnBrk="1" fontAlgn="auto" latinLnBrk="0" hangingPunct="1">
              <a:lnSpc>
                <a:spcPct val="100000"/>
              </a:lnSpc>
              <a:spcBef>
                <a:spcPts val="0"/>
              </a:spcBef>
              <a:spcAft>
                <a:spcPts val="0"/>
              </a:spcAft>
              <a:buClrTx/>
              <a:buSzTx/>
              <a:buFontTx/>
              <a:buNone/>
              <a:tabLst/>
            </a:pPr>
            <a:endParaRPr kumimoji="0" lang="en-US" sz="2398"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416984" y="638641"/>
            <a:ext cx="11360149" cy="5578602"/>
          </a:xfrm>
        </p:spPr>
        <p:txBody>
          <a:bodyPr tIns="0" bIns="0" anchor="ctr"/>
          <a:lstStyle>
            <a:lvl1pPr algn="ctr" defTabSz="609036" rtl="0" eaLnBrk="1" latinLnBrk="0" hangingPunct="1">
              <a:lnSpc>
                <a:spcPct val="100000"/>
              </a:lnSpc>
              <a:spcBef>
                <a:spcPct val="0"/>
              </a:spcBef>
              <a:spcAft>
                <a:spcPts val="1599"/>
              </a:spcAft>
              <a:buNone/>
              <a:defRPr lang="en-US" sz="6394" b="0" kern="1200" dirty="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1948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tement slide">
    <p:spTree>
      <p:nvGrpSpPr>
        <p:cNvPr id="1" name=""/>
        <p:cNvGrpSpPr/>
        <p:nvPr/>
      </p:nvGrpSpPr>
      <p:grpSpPr>
        <a:xfrm>
          <a:off x="0" y="0"/>
          <a:ext cx="0" cy="0"/>
          <a:chOff x="0" y="0"/>
          <a:chExt cx="0" cy="0"/>
        </a:xfrm>
      </p:grpSpPr>
      <p:sp>
        <p:nvSpPr>
          <p:cNvPr id="56" name="Rectangle 55"/>
          <p:cNvSpPr/>
          <p:nvPr userDrawn="1"/>
        </p:nvSpPr>
        <p:spPr>
          <a:xfrm>
            <a:off x="0" y="1"/>
            <a:ext cx="12192000" cy="6858000"/>
          </a:xfrm>
          <a:prstGeom prst="rect">
            <a:avLst/>
          </a:prstGeom>
          <a:solidFill>
            <a:srgbClr val="662938"/>
          </a:solidFill>
          <a:ln w="6350" cap="sq" cmpd="sng" algn="ctr">
            <a:noFill/>
            <a:prstDash val="solid"/>
            <a:miter lim="800000"/>
          </a:ln>
          <a:effectLst/>
        </p:spPr>
        <p:txBody>
          <a:bodyPr rot="0" spcFirstLastPara="0" vert="horz" wrap="square" lIns="182711" tIns="182711" rIns="182711" bIns="182711" numCol="1" spcCol="0" rtlCol="0" fromWordArt="0" anchor="ctr" anchorCtr="0" forceAA="0" compatLnSpc="1">
            <a:prstTxWarp prst="textNoShape">
              <a:avLst/>
            </a:prstTxWarp>
            <a:noAutofit/>
          </a:bodyPr>
          <a:lstStyle/>
          <a:p>
            <a:pPr marL="0" marR="0" indent="0" algn="ctr" defTabSz="1218072" eaLnBrk="1" fontAlgn="auto" latinLnBrk="0" hangingPunct="1">
              <a:lnSpc>
                <a:spcPct val="100000"/>
              </a:lnSpc>
              <a:spcBef>
                <a:spcPts val="0"/>
              </a:spcBef>
              <a:spcAft>
                <a:spcPts val="0"/>
              </a:spcAft>
              <a:buClrTx/>
              <a:buSzTx/>
              <a:buFontTx/>
              <a:buNone/>
              <a:tabLst/>
            </a:pPr>
            <a:endParaRPr kumimoji="0" lang="en-US" sz="2398"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416984" y="638641"/>
            <a:ext cx="11360149" cy="5578602"/>
          </a:xfrm>
        </p:spPr>
        <p:txBody>
          <a:bodyPr tIns="0" bIns="0" anchor="ctr"/>
          <a:lstStyle>
            <a:lvl1pPr algn="l" defTabSz="609036" rtl="0" eaLnBrk="1" latinLnBrk="0" hangingPunct="1">
              <a:lnSpc>
                <a:spcPct val="114000"/>
              </a:lnSpc>
              <a:spcBef>
                <a:spcPct val="0"/>
              </a:spcBef>
              <a:spcAft>
                <a:spcPts val="1599"/>
              </a:spcAft>
              <a:buNone/>
              <a:defRPr lang="en-US" sz="4263" b="0" kern="1200" dirty="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1948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fill">
    <p:spTree>
      <p:nvGrpSpPr>
        <p:cNvPr id="1" name=""/>
        <p:cNvGrpSpPr/>
        <p:nvPr/>
      </p:nvGrpSpPr>
      <p:grpSpPr>
        <a:xfrm>
          <a:off x="0" y="0"/>
          <a:ext cx="0" cy="0"/>
          <a:chOff x="0" y="0"/>
          <a:chExt cx="0" cy="0"/>
        </a:xfrm>
      </p:grpSpPr>
      <p:sp>
        <p:nvSpPr>
          <p:cNvPr id="5" name="Rectangle 4"/>
          <p:cNvSpPr/>
          <p:nvPr userDrawn="1"/>
        </p:nvSpPr>
        <p:spPr>
          <a:xfrm>
            <a:off x="0" y="-2"/>
            <a:ext cx="12194117" cy="6858003"/>
          </a:xfrm>
          <a:prstGeom prst="rect">
            <a:avLst/>
          </a:prstGeom>
          <a:solidFill>
            <a:srgbClr val="66293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26325" tIns="1827108" rIns="365422" bIns="365422" numCol="1" spcCol="0" rtlCol="0" fromWordArt="0" anchor="t" anchorCtr="0" forceAA="0" compatLnSpc="1">
            <a:prstTxWarp prst="textNoShape">
              <a:avLst/>
            </a:prstTxWarp>
            <a:noAutofit/>
          </a:bodyPr>
          <a:lstStyle/>
          <a:p>
            <a:pPr defTabSz="609036">
              <a:spcAft>
                <a:spcPts val="1599"/>
              </a:spcAft>
            </a:pPr>
            <a:endParaRPr lang="en-US" sz="4263" dirty="0">
              <a:solidFill>
                <a:srgbClr val="662938"/>
              </a:solidFill>
            </a:endParaRPr>
          </a:p>
        </p:txBody>
      </p:sp>
      <p:sp>
        <p:nvSpPr>
          <p:cNvPr id="2" name="Title 1"/>
          <p:cNvSpPr>
            <a:spLocks noGrp="1"/>
          </p:cNvSpPr>
          <p:nvPr userDrawn="1">
            <p:ph type="title" hasCustomPrompt="1"/>
          </p:nvPr>
        </p:nvSpPr>
        <p:spPr>
          <a:xfrm>
            <a:off x="416984" y="284407"/>
            <a:ext cx="11358032" cy="770670"/>
          </a:xfrm>
        </p:spPr>
        <p:txBody>
          <a:bodyPr tIns="0" b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214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de title only">
    <p:spTree>
      <p:nvGrpSpPr>
        <p:cNvPr id="1" name=""/>
        <p:cNvGrpSpPr/>
        <p:nvPr/>
      </p:nvGrpSpPr>
      <p:grpSpPr>
        <a:xfrm>
          <a:off x="0" y="0"/>
          <a:ext cx="0" cy="0"/>
          <a:chOff x="0" y="0"/>
          <a:chExt cx="0" cy="0"/>
        </a:xfrm>
      </p:grpSpPr>
      <p:sp>
        <p:nvSpPr>
          <p:cNvPr id="3" name="Rectangle 2"/>
          <p:cNvSpPr/>
          <p:nvPr userDrawn="1"/>
        </p:nvSpPr>
        <p:spPr>
          <a:xfrm>
            <a:off x="0" y="-2"/>
            <a:ext cx="12194117" cy="6858003"/>
          </a:xfrm>
          <a:prstGeom prst="rect">
            <a:avLst/>
          </a:prstGeom>
          <a:solidFill>
            <a:srgbClr val="66293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26325" tIns="1827108" rIns="365422" bIns="365422" numCol="1" spcCol="0" rtlCol="0" fromWordArt="0" anchor="t" anchorCtr="0" forceAA="0" compatLnSpc="1">
            <a:prstTxWarp prst="textNoShape">
              <a:avLst/>
            </a:prstTxWarp>
            <a:noAutofit/>
          </a:bodyPr>
          <a:lstStyle/>
          <a:p>
            <a:pPr defTabSz="609036">
              <a:spcAft>
                <a:spcPts val="1599"/>
              </a:spcAft>
            </a:pPr>
            <a:endParaRPr lang="en-US" sz="4263">
              <a:solidFill>
                <a:prstClr val="white"/>
              </a:solidFill>
            </a:endParaRPr>
          </a:p>
        </p:txBody>
      </p:sp>
      <p:sp>
        <p:nvSpPr>
          <p:cNvPr id="2" name="Title 1"/>
          <p:cNvSpPr>
            <a:spLocks noGrp="1"/>
          </p:cNvSpPr>
          <p:nvPr>
            <p:ph type="title" hasCustomPrompt="1"/>
          </p:nvPr>
        </p:nvSpPr>
        <p:spPr>
          <a:xfrm>
            <a:off x="416657" y="652846"/>
            <a:ext cx="3415355" cy="2560320"/>
          </a:xfrm>
        </p:spPr>
        <p:txBody>
          <a:bodyPr tIns="0" bIns="0"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173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ide title only">
    <p:spTree>
      <p:nvGrpSpPr>
        <p:cNvPr id="1" name=""/>
        <p:cNvGrpSpPr/>
        <p:nvPr/>
      </p:nvGrpSpPr>
      <p:grpSpPr>
        <a:xfrm>
          <a:off x="0" y="0"/>
          <a:ext cx="0" cy="0"/>
          <a:chOff x="0" y="0"/>
          <a:chExt cx="0" cy="0"/>
        </a:xfrm>
      </p:grpSpPr>
      <p:sp>
        <p:nvSpPr>
          <p:cNvPr id="3" name="Rectangle 2"/>
          <p:cNvSpPr/>
          <p:nvPr userDrawn="1"/>
        </p:nvSpPr>
        <p:spPr>
          <a:xfrm>
            <a:off x="0" y="-2"/>
            <a:ext cx="12194117" cy="6858003"/>
          </a:xfrm>
          <a:prstGeom prst="rect">
            <a:avLst/>
          </a:prstGeom>
          <a:solidFill>
            <a:srgbClr val="66293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26325" tIns="1827108" rIns="365422" bIns="365422" numCol="1" spcCol="0" rtlCol="0" fromWordArt="0" anchor="t" anchorCtr="0" forceAA="0" compatLnSpc="1">
            <a:prstTxWarp prst="textNoShape">
              <a:avLst/>
            </a:prstTxWarp>
            <a:noAutofit/>
          </a:bodyPr>
          <a:lstStyle/>
          <a:p>
            <a:pPr defTabSz="609036">
              <a:spcAft>
                <a:spcPts val="1599"/>
              </a:spcAft>
            </a:pPr>
            <a:endParaRPr lang="en-US" sz="4263">
              <a:solidFill>
                <a:prstClr val="white"/>
              </a:solidFill>
            </a:endParaRPr>
          </a:p>
        </p:txBody>
      </p:sp>
      <p:sp>
        <p:nvSpPr>
          <p:cNvPr id="2" name="Title 1"/>
          <p:cNvSpPr>
            <a:spLocks noGrp="1"/>
          </p:cNvSpPr>
          <p:nvPr>
            <p:ph type="title" hasCustomPrompt="1"/>
          </p:nvPr>
        </p:nvSpPr>
        <p:spPr>
          <a:xfrm>
            <a:off x="416657" y="652846"/>
            <a:ext cx="3835727" cy="5564397"/>
          </a:xfrm>
        </p:spPr>
        <p:txBody>
          <a:bodyPr tIns="0" bIns="0" anchor="ctr"/>
          <a:lstStyle>
            <a:lvl1pPr>
              <a:defRPr sz="3730" b="1">
                <a:solidFill>
                  <a:schemeClr val="bg1"/>
                </a:solidFill>
              </a:defRPr>
            </a:lvl1pPr>
          </a:lstStyle>
          <a:p>
            <a:r>
              <a:rPr lang="en-US"/>
              <a:t>Click to Edit Master Title Style</a:t>
            </a:r>
          </a:p>
        </p:txBody>
      </p:sp>
    </p:spTree>
    <p:extLst>
      <p:ext uri="{BB962C8B-B14F-4D97-AF65-F5344CB8AC3E}">
        <p14:creationId xmlns:p14="http://schemas.microsoft.com/office/powerpoint/2010/main" val="17946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 fill">
    <p:spTree>
      <p:nvGrpSpPr>
        <p:cNvPr id="1" name=""/>
        <p:cNvGrpSpPr/>
        <p:nvPr/>
      </p:nvGrpSpPr>
      <p:grpSpPr>
        <a:xfrm>
          <a:off x="0" y="0"/>
          <a:ext cx="0" cy="0"/>
          <a:chOff x="0" y="0"/>
          <a:chExt cx="0" cy="0"/>
        </a:xfrm>
      </p:grpSpPr>
      <p:sp>
        <p:nvSpPr>
          <p:cNvPr id="5" name="Rectangle 4"/>
          <p:cNvSpPr/>
          <p:nvPr userDrawn="1"/>
        </p:nvSpPr>
        <p:spPr>
          <a:xfrm>
            <a:off x="0" y="-2"/>
            <a:ext cx="12194117" cy="6858003"/>
          </a:xfrm>
          <a:prstGeom prst="rect">
            <a:avLst/>
          </a:prstGeom>
          <a:solidFill>
            <a:srgbClr val="662938"/>
          </a:solidFill>
          <a:ln w="63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26325" tIns="1827108" rIns="365422" bIns="365422" numCol="1" spcCol="0" rtlCol="0" fromWordArt="0" anchor="t" anchorCtr="0" forceAA="0" compatLnSpc="1">
            <a:prstTxWarp prst="textNoShape">
              <a:avLst/>
            </a:prstTxWarp>
            <a:noAutofit/>
          </a:bodyPr>
          <a:lstStyle/>
          <a:p>
            <a:pPr defTabSz="609036">
              <a:spcAft>
                <a:spcPts val="1599"/>
              </a:spcAft>
            </a:pPr>
            <a:endParaRPr lang="en-US" sz="4263">
              <a:solidFill>
                <a:prstClr val="white"/>
              </a:solidFill>
            </a:endParaRPr>
          </a:p>
        </p:txBody>
      </p:sp>
    </p:spTree>
    <p:extLst>
      <p:ext uri="{BB962C8B-B14F-4D97-AF65-F5344CB8AC3E}">
        <p14:creationId xmlns:p14="http://schemas.microsoft.com/office/powerpoint/2010/main" val="41645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869" y="284409"/>
            <a:ext cx="11362265" cy="770669"/>
          </a:xfrm>
          <a:prstGeom prst="rect">
            <a:avLst/>
          </a:prstGeom>
        </p:spPr>
        <p:txBody>
          <a:bodyPr vert="horz" lIns="0" tIns="0" rIns="0" bIns="0" rtlCol="0" anchor="b">
            <a:noAutofit/>
          </a:bodyPr>
          <a:lstStyle/>
          <a:p>
            <a:pPr lvl="0" defTabSz="609036"/>
            <a:r>
              <a:rPr lang="en-US"/>
              <a:t>Click to edit Master title style</a:t>
            </a:r>
          </a:p>
        </p:txBody>
      </p:sp>
      <p:sp>
        <p:nvSpPr>
          <p:cNvPr id="25" name="Text Placeholder 24"/>
          <p:cNvSpPr>
            <a:spLocks noGrp="1"/>
          </p:cNvSpPr>
          <p:nvPr>
            <p:ph type="body" idx="1"/>
          </p:nvPr>
        </p:nvSpPr>
        <p:spPr>
          <a:xfrm>
            <a:off x="416985" y="1545854"/>
            <a:ext cx="11358196" cy="467138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258910"/>
      </p:ext>
    </p:extLst>
  </p:cSld>
  <p:clrMap bg1="lt1" tx1="dk1" bg2="lt2" tx2="dk2" accent1="accent1" accent2="accent2" accent3="accent3" accent4="accent4" accent5="accent5" accent6="accent6" hlink="hlink" folHlink="folHlink"/>
  <p:sldLayoutIdLst>
    <p:sldLayoutId id="2147483676" r:id="rId1"/>
    <p:sldLayoutId id="2147483654" r:id="rId2"/>
    <p:sldLayoutId id="2147483655" r:id="rId3"/>
    <p:sldLayoutId id="2147483715" r:id="rId4"/>
    <p:sldLayoutId id="2147483681" r:id="rId5"/>
    <p:sldLayoutId id="2147483680" r:id="rId6"/>
    <p:sldLayoutId id="2147483683" r:id="rId7"/>
    <p:sldLayoutId id="2147483685" r:id="rId8"/>
    <p:sldLayoutId id="2147483682" r:id="rId9"/>
    <p:sldLayoutId id="2147483670" r:id="rId10"/>
    <p:sldLayoutId id="2147483674" r:id="rId11"/>
    <p:sldLayoutId id="2147483684" r:id="rId12"/>
    <p:sldLayoutId id="2147483675" r:id="rId13"/>
    <p:sldLayoutId id="2147483660" r:id="rId14"/>
    <p:sldLayoutId id="2147483714" r:id="rId15"/>
    <p:sldLayoutId id="2147483727" r:id="rId16"/>
  </p:sldLayoutIdLst>
  <p:txStyles>
    <p:titleStyle>
      <a:lvl1pPr algn="l" defTabSz="685800" rtl="0" eaLnBrk="1" latinLnBrk="0" hangingPunct="1">
        <a:lnSpc>
          <a:spcPct val="90000"/>
        </a:lnSpc>
        <a:spcBef>
          <a:spcPct val="0"/>
        </a:spcBef>
        <a:buNone/>
        <a:defRPr lang="en-US" sz="2200" b="0" kern="1200" dirty="0">
          <a:solidFill>
            <a:schemeClr val="accent1"/>
          </a:solidFill>
          <a:latin typeface="+mj-lt"/>
          <a:ea typeface="+mj-ea"/>
          <a:cs typeface="+mj-cs"/>
        </a:defRPr>
      </a:lvl1pPr>
    </p:titleStyle>
    <p:body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63" userDrawn="1">
          <p15:clr>
            <a:srgbClr val="F26B43"/>
          </p15:clr>
        </p15:guide>
        <p15:guide id="3" pos="2679" userDrawn="1">
          <p15:clr>
            <a:srgbClr val="F26B43"/>
          </p15:clr>
        </p15:guide>
        <p15:guide id="4" pos="2948" userDrawn="1">
          <p15:clr>
            <a:srgbClr val="F26B43"/>
          </p15:clr>
        </p15:guide>
        <p15:guide id="5" pos="7419" userDrawn="1">
          <p15:clr>
            <a:srgbClr val="F26B43"/>
          </p15:clr>
        </p15:guide>
        <p15:guide id="6" orient="horz" pos="402" userDrawn="1">
          <p15:clr>
            <a:srgbClr val="F26B43"/>
          </p15:clr>
        </p15:guide>
        <p15:guide id="7" orient="horz" pos="778" userDrawn="1">
          <p15:clr>
            <a:srgbClr val="F26B43"/>
          </p15:clr>
        </p15:guide>
        <p15:guide id="8" orient="horz" pos="974" userDrawn="1">
          <p15:clr>
            <a:srgbClr val="F26B43"/>
          </p15:clr>
        </p15:guide>
        <p15:guide id="9" orient="horz" pos="39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9D7C45E-2077-498E-A463-ABCB32173C4C}" type="datetimeFigureOut">
              <a:rPr lang="es-AR" smtClean="0"/>
              <a:t>5/11/2019</a:t>
            </a:fld>
            <a:endParaRPr lang="es-AR"/>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628F24B-F440-43C1-B9BB-BC3AC36B114A}" type="slidenum">
              <a:rPr lang="es-AR" smtClean="0"/>
              <a:t>‹nº›</a:t>
            </a:fld>
            <a:endParaRPr lang="es-AR"/>
          </a:p>
        </p:txBody>
      </p:sp>
    </p:spTree>
    <p:extLst>
      <p:ext uri="{BB962C8B-B14F-4D97-AF65-F5344CB8AC3E}">
        <p14:creationId xmlns:p14="http://schemas.microsoft.com/office/powerpoint/2010/main" val="27573474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6" r:id="rId5"/>
    <p:sldLayoutId id="2147483721" r:id="rId6"/>
    <p:sldLayoutId id="2147483722" r:id="rId7"/>
    <p:sldLayoutId id="2147483724" r:id="rId8"/>
    <p:sldLayoutId id="2147483725"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s-A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eg"/><Relationship Id="rId7" Type="http://schemas.openxmlformats.org/officeDocument/2006/relationships/diagramColors" Target="../diagrams/colors2.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279490" y="5739525"/>
            <a:ext cx="3614821" cy="400110"/>
          </a:xfrm>
          <a:prstGeom prst="rect">
            <a:avLst/>
          </a:prstGeom>
          <a:noFill/>
        </p:spPr>
        <p:txBody>
          <a:bodyPr wrap="square" rtlCol="0">
            <a:spAutoFit/>
          </a:bodyPr>
          <a:lstStyle/>
          <a:p>
            <a:pPr defTabSz="1219170">
              <a:defRPr/>
            </a:pPr>
            <a:r>
              <a:rPr lang="pt-BR" sz="2000" b="1" dirty="0">
                <a:solidFill>
                  <a:srgbClr val="662938"/>
                </a:solidFill>
                <a:latin typeface="Calibri" panose="020F0502020204030204" pitchFamily="34" charset="0"/>
                <a:cs typeface="Calibri" panose="020F0502020204030204" pitchFamily="34" charset="0"/>
              </a:rPr>
              <a:t>uai.edu.ar/ciiti/2019/rosario/</a:t>
            </a:r>
            <a:endParaRPr lang="en-US" sz="2000" b="1" dirty="0">
              <a:solidFill>
                <a:srgbClr val="662938"/>
              </a:solidFill>
              <a:latin typeface="Calibri" panose="020F0502020204030204" pitchFamily="34" charset="0"/>
              <a:ea typeface="Roboto" pitchFamily="2" charset="0"/>
              <a:cs typeface="Calibri" panose="020F0502020204030204" pitchFamily="34" charset="0"/>
            </a:endParaRPr>
          </a:p>
        </p:txBody>
      </p:sp>
      <p:sp>
        <p:nvSpPr>
          <p:cNvPr id="7" name="6 CuadroTexto"/>
          <p:cNvSpPr txBox="1"/>
          <p:nvPr/>
        </p:nvSpPr>
        <p:spPr>
          <a:xfrm>
            <a:off x="279490" y="1952542"/>
            <a:ext cx="4851310" cy="1261884"/>
          </a:xfrm>
          <a:prstGeom prst="rect">
            <a:avLst/>
          </a:prstGeom>
          <a:noFill/>
        </p:spPr>
        <p:txBody>
          <a:bodyPr wrap="square" rtlCol="0">
            <a:spAutoFit/>
          </a:bodyPr>
          <a:lstStyle/>
          <a:p>
            <a:pPr defTabSz="1219170">
              <a:defRPr/>
            </a:pPr>
            <a:r>
              <a:rPr lang="es-MX" sz="2800" b="1" dirty="0">
                <a:solidFill>
                  <a:prstClr val="white"/>
                </a:solidFill>
                <a:latin typeface="Calibri" panose="020F0502020204030204" pitchFamily="34" charset="0"/>
                <a:ea typeface="Roboto Condensed" pitchFamily="2" charset="0"/>
                <a:cs typeface="Calibri" panose="020F0502020204030204" pitchFamily="34" charset="0"/>
              </a:rPr>
              <a:t>E</a:t>
            </a:r>
            <a:r>
              <a:rPr lang="en-US" sz="2800" b="1" dirty="0" err="1">
                <a:solidFill>
                  <a:prstClr val="white"/>
                </a:solidFill>
                <a:latin typeface="Calibri" panose="020F0502020204030204" pitchFamily="34" charset="0"/>
                <a:ea typeface="Roboto Condensed" pitchFamily="2" charset="0"/>
                <a:cs typeface="Calibri" panose="020F0502020204030204" pitchFamily="34" charset="0"/>
              </a:rPr>
              <a:t>ducación</a:t>
            </a:r>
            <a:r>
              <a:rPr lang="en-US" sz="2800" b="1" dirty="0">
                <a:solidFill>
                  <a:prstClr val="white"/>
                </a:solidFill>
                <a:latin typeface="Calibri" panose="020F0502020204030204" pitchFamily="34" charset="0"/>
                <a:ea typeface="Roboto Condensed" pitchFamily="2" charset="0"/>
                <a:cs typeface="Calibri" panose="020F0502020204030204" pitchFamily="34" charset="0"/>
              </a:rPr>
              <a:t> 2030</a:t>
            </a:r>
          </a:p>
          <a:p>
            <a:pPr defTabSz="1219170">
              <a:defRPr/>
            </a:pPr>
            <a:r>
              <a:rPr lang="en-US" sz="2400" b="1" i="1" dirty="0" err="1">
                <a:solidFill>
                  <a:prstClr val="white"/>
                </a:solidFill>
                <a:latin typeface="Calibri" panose="020F0502020204030204" pitchFamily="34" charset="0"/>
                <a:ea typeface="Roboto Condensed" pitchFamily="2" charset="0"/>
                <a:cs typeface="Calibri" panose="020F0502020204030204" pitchFamily="34" charset="0"/>
              </a:rPr>
              <a:t>Tecnologías</a:t>
            </a:r>
            <a:r>
              <a:rPr lang="en-US" sz="2400" b="1" i="1" dirty="0">
                <a:solidFill>
                  <a:prstClr val="white"/>
                </a:solidFill>
                <a:latin typeface="Calibri" panose="020F0502020204030204" pitchFamily="34" charset="0"/>
                <a:ea typeface="Roboto Condensed" pitchFamily="2" charset="0"/>
                <a:cs typeface="Calibri" panose="020F0502020204030204" pitchFamily="34" charset="0"/>
              </a:rPr>
              <a:t> </a:t>
            </a:r>
            <a:r>
              <a:rPr lang="en-US" sz="2400" b="1" i="1" dirty="0" err="1">
                <a:solidFill>
                  <a:prstClr val="white"/>
                </a:solidFill>
                <a:latin typeface="Calibri" panose="020F0502020204030204" pitchFamily="34" charset="0"/>
                <a:ea typeface="Roboto Condensed" pitchFamily="2" charset="0"/>
                <a:cs typeface="Calibri" panose="020F0502020204030204" pitchFamily="34" charset="0"/>
              </a:rPr>
              <a:t>disruptivas</a:t>
            </a:r>
            <a:r>
              <a:rPr lang="en-US" sz="2400" b="1" i="1" dirty="0">
                <a:solidFill>
                  <a:prstClr val="white"/>
                </a:solidFill>
                <a:latin typeface="Calibri" panose="020F0502020204030204" pitchFamily="34" charset="0"/>
                <a:ea typeface="Roboto Condensed" pitchFamily="2" charset="0"/>
                <a:cs typeface="Calibri" panose="020F0502020204030204" pitchFamily="34" charset="0"/>
              </a:rPr>
              <a:t> y el </a:t>
            </a:r>
            <a:r>
              <a:rPr lang="en-US" sz="2400" b="1" i="1" dirty="0" err="1">
                <a:solidFill>
                  <a:prstClr val="white"/>
                </a:solidFill>
                <a:latin typeface="Calibri" panose="020F0502020204030204" pitchFamily="34" charset="0"/>
                <a:ea typeface="Roboto Condensed" pitchFamily="2" charset="0"/>
                <a:cs typeface="Calibri" panose="020F0502020204030204" pitchFamily="34" charset="0"/>
              </a:rPr>
              <a:t>futuro</a:t>
            </a:r>
            <a:r>
              <a:rPr lang="en-US" sz="2400" b="1" i="1" dirty="0">
                <a:solidFill>
                  <a:prstClr val="white"/>
                </a:solidFill>
                <a:latin typeface="Calibri" panose="020F0502020204030204" pitchFamily="34" charset="0"/>
                <a:ea typeface="Roboto Condensed" pitchFamily="2" charset="0"/>
                <a:cs typeface="Calibri" panose="020F0502020204030204" pitchFamily="34" charset="0"/>
              </a:rPr>
              <a:t> de la </a:t>
            </a:r>
            <a:r>
              <a:rPr lang="en-US" sz="2400" b="1" i="1" dirty="0" err="1">
                <a:solidFill>
                  <a:prstClr val="white"/>
                </a:solidFill>
                <a:latin typeface="Calibri" panose="020F0502020204030204" pitchFamily="34" charset="0"/>
                <a:ea typeface="Roboto Condensed" pitchFamily="2" charset="0"/>
                <a:cs typeface="Calibri" panose="020F0502020204030204" pitchFamily="34" charset="0"/>
              </a:rPr>
              <a:t>educación</a:t>
            </a:r>
            <a:endParaRPr lang="en-US" sz="2400" i="1" dirty="0">
              <a:solidFill>
                <a:prstClr val="white"/>
              </a:solidFill>
              <a:latin typeface="Calibri" panose="020F0502020204030204" pitchFamily="34" charset="0"/>
              <a:ea typeface="Roboto Condensed" pitchFamily="2" charset="0"/>
              <a:cs typeface="Calibri" panose="020F0502020204030204" pitchFamily="34" charset="0"/>
            </a:endParaRPr>
          </a:p>
        </p:txBody>
      </p:sp>
      <p:grpSp>
        <p:nvGrpSpPr>
          <p:cNvPr id="5" name="Agrupar 4">
            <a:extLst>
              <a:ext uri="{FF2B5EF4-FFF2-40B4-BE49-F238E27FC236}">
                <a16:creationId xmlns:a16="http://schemas.microsoft.com/office/drawing/2014/main" id="{E2C88C2C-4D37-42A3-9502-6F67BFB30BED}"/>
              </a:ext>
            </a:extLst>
          </p:cNvPr>
          <p:cNvGrpSpPr/>
          <p:nvPr/>
        </p:nvGrpSpPr>
        <p:grpSpPr>
          <a:xfrm>
            <a:off x="1160015" y="3429000"/>
            <a:ext cx="2486548" cy="1368463"/>
            <a:chOff x="1160015" y="3429000"/>
            <a:chExt cx="2486548" cy="1368463"/>
          </a:xfrm>
        </p:grpSpPr>
        <p:sp>
          <p:nvSpPr>
            <p:cNvPr id="6" name="5 CuadroTexto"/>
            <p:cNvSpPr txBox="1"/>
            <p:nvPr/>
          </p:nvSpPr>
          <p:spPr>
            <a:xfrm>
              <a:off x="1210814" y="3429000"/>
              <a:ext cx="2435749" cy="1295868"/>
            </a:xfrm>
            <a:prstGeom prst="rect">
              <a:avLst/>
            </a:prstGeom>
            <a:noFill/>
          </p:spPr>
          <p:txBody>
            <a:bodyPr wrap="square" rtlCol="0">
              <a:spAutoFit/>
            </a:bodyPr>
            <a:lstStyle/>
            <a:p>
              <a:pPr defTabSz="1219170">
                <a:lnSpc>
                  <a:spcPct val="150000"/>
                </a:lnSpc>
                <a:defRPr/>
              </a:pPr>
              <a:r>
                <a:rPr lang="en-US" b="1" dirty="0">
                  <a:solidFill>
                    <a:prstClr val="white"/>
                  </a:solidFill>
                  <a:latin typeface="Calibri" panose="020F0502020204030204" pitchFamily="34" charset="0"/>
                  <a:ea typeface="Roboto" pitchFamily="2" charset="0"/>
                  <a:cs typeface="Calibri" panose="020F0502020204030204" pitchFamily="34" charset="0"/>
                </a:rPr>
                <a:t>Alberto Maixner</a:t>
              </a:r>
            </a:p>
            <a:p>
              <a:pPr defTabSz="1219170">
                <a:lnSpc>
                  <a:spcPct val="150000"/>
                </a:lnSpc>
                <a:defRPr/>
              </a:pPr>
              <a:r>
                <a:rPr lang="en-US" dirty="0">
                  <a:solidFill>
                    <a:prstClr val="white"/>
                  </a:solidFill>
                  <a:latin typeface="Calibri" panose="020F0502020204030204" pitchFamily="34" charset="0"/>
                  <a:ea typeface="Roboto" pitchFamily="2" charset="0"/>
                  <a:cs typeface="Calibri" panose="020F0502020204030204" pitchFamily="34" charset="0"/>
                </a:rPr>
                <a:t>LAC Solutions Engineer</a:t>
              </a:r>
            </a:p>
            <a:p>
              <a:pPr defTabSz="1219170">
                <a:lnSpc>
                  <a:spcPct val="150000"/>
                </a:lnSpc>
                <a:defRPr/>
              </a:pPr>
              <a:r>
                <a:rPr lang="en-US" dirty="0">
                  <a:solidFill>
                    <a:prstClr val="white"/>
                  </a:solidFill>
                  <a:latin typeface="Calibri" panose="020F0502020204030204" pitchFamily="34" charset="0"/>
                  <a:ea typeface="Roboto" pitchFamily="2" charset="0"/>
                  <a:cs typeface="Calibri" panose="020F0502020204030204" pitchFamily="34" charset="0"/>
                </a:rPr>
                <a:t>B</a:t>
              </a:r>
            </a:p>
          </p:txBody>
        </p:sp>
        <p:pic>
          <p:nvPicPr>
            <p:cNvPr id="12" name="Picture 11" descr="A close up of a logo&#10;&#10;Description automatically generated">
              <a:extLst>
                <a:ext uri="{FF2B5EF4-FFF2-40B4-BE49-F238E27FC236}">
                  <a16:creationId xmlns:a16="http://schemas.microsoft.com/office/drawing/2014/main" id="{3F3FE655-9A85-40FF-8860-99DAE601EDE2}"/>
                </a:ext>
              </a:extLst>
            </p:cNvPr>
            <p:cNvPicPr>
              <a:picLocks noChangeAspect="1"/>
            </p:cNvPicPr>
            <p:nvPr/>
          </p:nvPicPr>
          <p:blipFill>
            <a:blip r:embed="rId4"/>
            <a:stretch>
              <a:fillRect/>
            </a:stretch>
          </p:blipFill>
          <p:spPr>
            <a:xfrm>
              <a:off x="1160015" y="4278306"/>
              <a:ext cx="1587754" cy="519157"/>
            </a:xfrm>
            <a:prstGeom prst="rect">
              <a:avLst/>
            </a:prstGeom>
          </p:spPr>
        </p:pic>
      </p:grpSp>
      <p:pic>
        <p:nvPicPr>
          <p:cNvPr id="1026" name="Picture 2">
            <a:extLst>
              <a:ext uri="{FF2B5EF4-FFF2-40B4-BE49-F238E27FC236}">
                <a16:creationId xmlns:a16="http://schemas.microsoft.com/office/drawing/2014/main" id="{E45D8383-A316-4C06-AC60-D4A1B64B8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4" y="505473"/>
            <a:ext cx="4407498" cy="9318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2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662938"/>
            </a:gs>
            <a:gs pos="100000">
              <a:srgbClr val="662938"/>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CE7D5EE2-11C4-4353-95F4-04FCF52C19C9}"/>
              </a:ext>
            </a:extLst>
          </p:cNvPr>
          <p:cNvGrpSpPr/>
          <p:nvPr/>
        </p:nvGrpSpPr>
        <p:grpSpPr>
          <a:xfrm>
            <a:off x="468660" y="-335675"/>
            <a:ext cx="11254680" cy="6678602"/>
            <a:chOff x="-350103" y="0"/>
            <a:chExt cx="11556999" cy="6858000"/>
          </a:xfrm>
        </p:grpSpPr>
        <p:pic>
          <p:nvPicPr>
            <p:cNvPr id="14338" name="Picture 2">
              <a:extLst>
                <a:ext uri="{FF2B5EF4-FFF2-40B4-BE49-F238E27FC236}">
                  <a16:creationId xmlns:a16="http://schemas.microsoft.com/office/drawing/2014/main" id="{E842582D-47DC-427B-8F6D-E7B088A8A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772"/>
            <a:stretch/>
          </p:blipFill>
          <p:spPr bwMode="auto">
            <a:xfrm>
              <a:off x="-350103" y="0"/>
              <a:ext cx="58228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7948CE2A-99FF-48C5-B771-3FAF78A69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097" y="868908"/>
              <a:ext cx="7291089" cy="577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738E387-D31B-423D-BD57-44599A3F5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729"/>
            <a:stretch/>
          </p:blipFill>
          <p:spPr bwMode="auto">
            <a:xfrm>
              <a:off x="8325133" y="0"/>
              <a:ext cx="2881763"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6">
            <a:extLst>
              <a:ext uri="{FF2B5EF4-FFF2-40B4-BE49-F238E27FC236}">
                <a16:creationId xmlns:a16="http://schemas.microsoft.com/office/drawing/2014/main" id="{D1191273-6781-4FD6-A96A-5F8976693736}"/>
              </a:ext>
            </a:extLst>
          </p:cNvPr>
          <p:cNvSpPr/>
          <p:nvPr/>
        </p:nvSpPr>
        <p:spPr>
          <a:xfrm>
            <a:off x="0" y="5918200"/>
            <a:ext cx="12166600" cy="93980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Inteligencia</a:t>
            </a:r>
            <a:r>
              <a:rPr lang="en-US" sz="3600" dirty="0">
                <a:solidFill>
                  <a:schemeClr val="bg1">
                    <a:lumMod val="95000"/>
                  </a:schemeClr>
                </a:solidFill>
                <a:latin typeface="Calibri" panose="020F0502020204030204" pitchFamily="34" charset="0"/>
                <a:cs typeface="Calibri" panose="020F0502020204030204" pitchFamily="34" charset="0"/>
              </a:rPr>
              <a:t> Artificial </a:t>
            </a:r>
            <a:r>
              <a:rPr lang="en-US" sz="3600" dirty="0" err="1">
                <a:solidFill>
                  <a:schemeClr val="bg1">
                    <a:lumMod val="95000"/>
                  </a:schemeClr>
                </a:solidFill>
                <a:latin typeface="Calibri" panose="020F0502020204030204" pitchFamily="34" charset="0"/>
                <a:cs typeface="Calibri" panose="020F0502020204030204" pitchFamily="34" charset="0"/>
              </a:rPr>
              <a:t>en</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educación</a:t>
            </a:r>
            <a:endParaRPr lang="en-US" sz="36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95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srgbClr val="662938">
                <a:tint val="45000"/>
                <a:satMod val="400000"/>
              </a:srgbClr>
            </a:duotone>
          </a:blip>
          <a:srcRect l="30774" t="19793" r="20879" b="9896"/>
          <a:stretch/>
        </p:blipFill>
        <p:spPr>
          <a:xfrm>
            <a:off x="0" y="0"/>
            <a:ext cx="12192000" cy="6858000"/>
          </a:xfrm>
          <a:prstGeom prst="rect">
            <a:avLst/>
          </a:prstGeom>
          <a:solidFill>
            <a:srgbClr val="662938"/>
          </a:solidFill>
        </p:spPr>
      </p:pic>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sp>
        <p:nvSpPr>
          <p:cNvPr id="12" name="Title 4">
            <a:extLst>
              <a:ext uri="{FF2B5EF4-FFF2-40B4-BE49-F238E27FC236}">
                <a16:creationId xmlns:a16="http://schemas.microsoft.com/office/drawing/2014/main" id="{F51DF15E-C540-4B13-8652-9FE2AACA2E72}"/>
              </a:ext>
            </a:extLst>
          </p:cNvPr>
          <p:cNvSpPr txBox="1">
            <a:spLocks/>
          </p:cNvSpPr>
          <p:nvPr/>
        </p:nvSpPr>
        <p:spPr>
          <a:xfrm>
            <a:off x="364672" y="843677"/>
            <a:ext cx="11462657" cy="5170646"/>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600" b="1" dirty="0">
                <a:solidFill>
                  <a:schemeClr val="bg1"/>
                </a:solidFill>
                <a:latin typeface="Source Sans Pro"/>
                <a:ea typeface="Source Sans Pro"/>
                <a:cs typeface="Source Sans Pro" charset="0"/>
              </a:rPr>
              <a:t>¿Podemos </a:t>
            </a:r>
            <a:r>
              <a:rPr lang="en-US" sz="6600" b="1" dirty="0" err="1">
                <a:solidFill>
                  <a:schemeClr val="bg1"/>
                </a:solidFill>
                <a:latin typeface="Source Sans Pro"/>
                <a:ea typeface="Source Sans Pro"/>
                <a:cs typeface="Source Sans Pro" charset="0"/>
              </a:rPr>
              <a:t>aprovechar</a:t>
            </a:r>
            <a:r>
              <a:rPr lang="en-US" sz="6600" b="1" dirty="0">
                <a:solidFill>
                  <a:schemeClr val="bg1"/>
                </a:solidFill>
                <a:latin typeface="Source Sans Pro"/>
                <a:ea typeface="Source Sans Pro"/>
                <a:cs typeface="Source Sans Pro" charset="0"/>
              </a:rPr>
              <a:t> la </a:t>
            </a:r>
            <a:r>
              <a:rPr lang="en-US" sz="6600" b="1" dirty="0" err="1">
                <a:solidFill>
                  <a:schemeClr val="bg1"/>
                </a:solidFill>
                <a:latin typeface="Source Sans Pro"/>
                <a:ea typeface="Source Sans Pro"/>
                <a:cs typeface="Source Sans Pro" charset="0"/>
              </a:rPr>
              <a:t>cantidad</a:t>
            </a:r>
            <a:r>
              <a:rPr lang="en-US" sz="6600" b="1" dirty="0">
                <a:solidFill>
                  <a:schemeClr val="bg1"/>
                </a:solidFill>
                <a:latin typeface="Source Sans Pro"/>
                <a:ea typeface="Source Sans Pro"/>
                <a:cs typeface="Source Sans Pro" charset="0"/>
              </a:rPr>
              <a:t> </a:t>
            </a:r>
            <a:r>
              <a:rPr lang="en-US" sz="6600" b="1" dirty="0" err="1">
                <a:solidFill>
                  <a:schemeClr val="bg1"/>
                </a:solidFill>
                <a:latin typeface="Source Sans Pro"/>
                <a:ea typeface="Source Sans Pro"/>
                <a:cs typeface="Source Sans Pro" charset="0"/>
              </a:rPr>
              <a:t>inmensa</a:t>
            </a:r>
            <a:r>
              <a:rPr lang="en-US" sz="6600" b="1" dirty="0">
                <a:solidFill>
                  <a:schemeClr val="bg1"/>
                </a:solidFill>
                <a:latin typeface="Source Sans Pro"/>
                <a:ea typeface="Source Sans Pro"/>
                <a:cs typeface="Source Sans Pro" charset="0"/>
              </a:rPr>
              <a:t> de </a:t>
            </a:r>
            <a:r>
              <a:rPr lang="en-US" sz="6600" b="1" dirty="0" err="1">
                <a:solidFill>
                  <a:schemeClr val="bg1"/>
                </a:solidFill>
                <a:latin typeface="Source Sans Pro"/>
                <a:ea typeface="Source Sans Pro"/>
                <a:cs typeface="Source Sans Pro" charset="0"/>
              </a:rPr>
              <a:t>datos</a:t>
            </a:r>
            <a:r>
              <a:rPr lang="en-US" sz="6600" b="1" dirty="0">
                <a:solidFill>
                  <a:schemeClr val="bg1"/>
                </a:solidFill>
                <a:latin typeface="Source Sans Pro"/>
                <a:ea typeface="Source Sans Pro"/>
                <a:cs typeface="Source Sans Pro" charset="0"/>
              </a:rPr>
              <a:t> y el </a:t>
            </a:r>
            <a:r>
              <a:rPr lang="en-US" sz="6600" b="1" i="1" dirty="0">
                <a:solidFill>
                  <a:schemeClr val="bg1"/>
                </a:solidFill>
                <a:latin typeface="Source Sans Pro"/>
                <a:ea typeface="Source Sans Pro"/>
                <a:cs typeface="Source Sans Pro" charset="0"/>
              </a:rPr>
              <a:t>machine learning </a:t>
            </a:r>
            <a:r>
              <a:rPr lang="en-US" sz="6600" b="1" dirty="0">
                <a:solidFill>
                  <a:schemeClr val="bg1"/>
                </a:solidFill>
                <a:latin typeface="Source Sans Pro"/>
                <a:ea typeface="Source Sans Pro"/>
                <a:cs typeface="Source Sans Pro" charset="0"/>
              </a:rPr>
              <a:t>para </a:t>
            </a:r>
            <a:r>
              <a:rPr lang="en-US" sz="6600" b="1" dirty="0" err="1">
                <a:solidFill>
                  <a:schemeClr val="bg1"/>
                </a:solidFill>
                <a:latin typeface="Source Sans Pro"/>
                <a:ea typeface="Source Sans Pro"/>
                <a:cs typeface="Source Sans Pro" charset="0"/>
              </a:rPr>
              <a:t>eliminar</a:t>
            </a:r>
            <a:r>
              <a:rPr lang="en-US" sz="6600" b="1" dirty="0">
                <a:solidFill>
                  <a:schemeClr val="bg1"/>
                </a:solidFill>
                <a:latin typeface="Source Sans Pro"/>
                <a:ea typeface="Source Sans Pro"/>
                <a:cs typeface="Source Sans Pro" charset="0"/>
              </a:rPr>
              <a:t> los </a:t>
            </a:r>
            <a:r>
              <a:rPr lang="en-US" sz="6600" b="1" dirty="0" err="1">
                <a:solidFill>
                  <a:schemeClr val="bg1"/>
                </a:solidFill>
                <a:latin typeface="Source Sans Pro"/>
                <a:ea typeface="Source Sans Pro"/>
                <a:cs typeface="Source Sans Pro" charset="0"/>
              </a:rPr>
              <a:t>problemas</a:t>
            </a:r>
            <a:r>
              <a:rPr lang="en-US" sz="6600" b="1" dirty="0">
                <a:solidFill>
                  <a:schemeClr val="bg1"/>
                </a:solidFill>
                <a:latin typeface="Source Sans Pro"/>
                <a:ea typeface="Source Sans Pro"/>
                <a:cs typeface="Source Sans Pro" charset="0"/>
              </a:rPr>
              <a:t> de </a:t>
            </a:r>
            <a:r>
              <a:rPr lang="en-US" sz="6600" b="1" dirty="0" err="1">
                <a:solidFill>
                  <a:schemeClr val="bg1"/>
                </a:solidFill>
                <a:latin typeface="Source Sans Pro"/>
                <a:ea typeface="Source Sans Pro"/>
                <a:cs typeface="Source Sans Pro" charset="0"/>
              </a:rPr>
              <a:t>retención</a:t>
            </a:r>
            <a:r>
              <a:rPr lang="en-US" sz="6600" b="1" dirty="0">
                <a:solidFill>
                  <a:schemeClr val="bg1"/>
                </a:solidFill>
                <a:latin typeface="Source Sans Pro"/>
                <a:ea typeface="Source Sans Pro"/>
                <a:cs typeface="Source Sans Pro" charset="0"/>
              </a:rPr>
              <a:t>?</a:t>
            </a:r>
            <a:endParaRPr lang="en-US" sz="6600" b="1"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44331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B53D3627-65C9-4E03-A479-28F57410259E}"/>
              </a:ext>
            </a:extLst>
          </p:cNvPr>
          <p:cNvSpPr/>
          <p:nvPr/>
        </p:nvSpPr>
        <p:spPr>
          <a:xfrm>
            <a:off x="-2" y="1945512"/>
            <a:ext cx="12192000"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 y="3203186"/>
            <a:ext cx="12191998" cy="1107996"/>
          </a:xfrm>
          <a:prstGeom prst="rect">
            <a:avLst/>
          </a:prstGeom>
          <a:noFill/>
        </p:spPr>
        <p:txBody>
          <a:bodyPr wrap="square" rtlCol="0" anchor="t">
            <a:spAutoFit/>
          </a:bodyPr>
          <a:lstStyle/>
          <a:p>
            <a:pPr algn="ctr"/>
            <a:r>
              <a:rPr lang="en-US" sz="6600" dirty="0" err="1">
                <a:solidFill>
                  <a:schemeClr val="bg1"/>
                </a:solidFill>
              </a:rPr>
              <a:t>Realidad</a:t>
            </a:r>
            <a:r>
              <a:rPr lang="en-US" sz="6600" dirty="0">
                <a:solidFill>
                  <a:schemeClr val="bg1"/>
                </a:solidFill>
              </a:rPr>
              <a:t> </a:t>
            </a:r>
            <a:r>
              <a:rPr lang="en-US" sz="6600" dirty="0" err="1">
                <a:solidFill>
                  <a:schemeClr val="bg1"/>
                </a:solidFill>
              </a:rPr>
              <a:t>Aumentada</a:t>
            </a:r>
            <a:endParaRPr lang="en-US" dirty="0">
              <a:solidFill>
                <a:schemeClr val="bg1"/>
              </a:solidFill>
              <a:cs typeface="Calibri"/>
            </a:endParaRPr>
          </a:p>
        </p:txBody>
      </p:sp>
      <p:sp>
        <p:nvSpPr>
          <p:cNvPr id="14" name="Title 1">
            <a:extLst>
              <a:ext uri="{FF2B5EF4-FFF2-40B4-BE49-F238E27FC236}">
                <a16:creationId xmlns:a16="http://schemas.microsoft.com/office/drawing/2014/main" id="{230A0821-F1AC-466A-9E8D-15AB5E13A5C7}"/>
              </a:ext>
            </a:extLst>
          </p:cNvPr>
          <p:cNvSpPr>
            <a:spLocks noGrp="1"/>
          </p:cNvSpPr>
          <p:nvPr>
            <p:ph type="title"/>
          </p:nvPr>
        </p:nvSpPr>
        <p:spPr>
          <a:xfrm>
            <a:off x="-2" y="633983"/>
            <a:ext cx="12192002" cy="553998"/>
          </a:xfrm>
        </p:spPr>
        <p:txBody>
          <a:bodyPr wrap="square">
            <a:spAutoFit/>
          </a:bodyPr>
          <a:lstStyle/>
          <a:p>
            <a:pPr algn="ctr"/>
            <a:r>
              <a:rPr lang="en-US" sz="4000" b="1" dirty="0" err="1">
                <a:solidFill>
                  <a:schemeClr val="bg1">
                    <a:lumMod val="95000"/>
                  </a:schemeClr>
                </a:solidFill>
                <a:latin typeface="Calibri"/>
                <a:cs typeface="Calibri"/>
              </a:rPr>
              <a:t>Tecnología</a:t>
            </a:r>
            <a:r>
              <a:rPr lang="en-US" sz="4000" b="1" dirty="0">
                <a:solidFill>
                  <a:schemeClr val="bg1">
                    <a:lumMod val="95000"/>
                  </a:schemeClr>
                </a:solidFill>
                <a:latin typeface="Calibri"/>
                <a:cs typeface="Calibri"/>
              </a:rPr>
              <a:t> </a:t>
            </a:r>
            <a:r>
              <a:rPr lang="en-US" sz="4000" b="1" dirty="0" err="1">
                <a:solidFill>
                  <a:schemeClr val="bg1">
                    <a:lumMod val="95000"/>
                  </a:schemeClr>
                </a:solidFill>
                <a:latin typeface="Calibri"/>
                <a:cs typeface="Calibri"/>
              </a:rPr>
              <a:t>Disruptiva</a:t>
            </a:r>
            <a:endParaRPr lang="en-US" b="1" dirty="0">
              <a:solidFill>
                <a:schemeClr val="bg1">
                  <a:lumMod val="95000"/>
                </a:schemeClr>
              </a:solidFill>
              <a:latin typeface="Calibri"/>
              <a:cs typeface="Calibri"/>
            </a:endParaRPr>
          </a:p>
        </p:txBody>
      </p:sp>
    </p:spTree>
    <p:extLst>
      <p:ext uri="{BB962C8B-B14F-4D97-AF65-F5344CB8AC3E}">
        <p14:creationId xmlns:p14="http://schemas.microsoft.com/office/powerpoint/2010/main" val="297179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662938"/>
            </a:gs>
            <a:gs pos="100000">
              <a:srgbClr val="662938"/>
            </a:gs>
          </a:gsLst>
          <a:path path="circle">
            <a:fillToRect l="50000" t="50000" r="50000" b="50000"/>
          </a:path>
        </a:gradFill>
        <a:effectLst/>
      </p:bgPr>
    </p:bg>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21043F06-87C7-4599-8475-C39218357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EE2179-A61A-4B35-B248-4EE4521AD036}"/>
              </a:ext>
            </a:extLst>
          </p:cNvPr>
          <p:cNvSpPr/>
          <p:nvPr/>
        </p:nvSpPr>
        <p:spPr>
          <a:xfrm>
            <a:off x="0" y="5842001"/>
            <a:ext cx="5054600" cy="1015999"/>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Aumentada</a:t>
            </a:r>
            <a:endParaRPr lang="en-US" sz="36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142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96F5DC69-94A7-4880-8241-79EA278AAEBA}"/>
              </a:ext>
            </a:extLst>
          </p:cNvPr>
          <p:cNvSpPr/>
          <p:nvPr/>
        </p:nvSpPr>
        <p:spPr>
          <a:xfrm>
            <a:off x="-2" y="1945512"/>
            <a:ext cx="12192000"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 y="3203186"/>
            <a:ext cx="12191998" cy="1107996"/>
          </a:xfrm>
          <a:prstGeom prst="rect">
            <a:avLst/>
          </a:prstGeom>
          <a:noFill/>
        </p:spPr>
        <p:txBody>
          <a:bodyPr wrap="square" rtlCol="0" anchor="t">
            <a:spAutoFit/>
          </a:bodyPr>
          <a:lstStyle/>
          <a:p>
            <a:pPr algn="ctr"/>
            <a:r>
              <a:rPr lang="en-US" sz="6600" dirty="0" err="1">
                <a:solidFill>
                  <a:schemeClr val="bg1"/>
                </a:solidFill>
              </a:rPr>
              <a:t>Realidad</a:t>
            </a:r>
            <a:r>
              <a:rPr lang="en-US" sz="6600" dirty="0">
                <a:solidFill>
                  <a:schemeClr val="bg1"/>
                </a:solidFill>
              </a:rPr>
              <a:t> </a:t>
            </a:r>
            <a:r>
              <a:rPr lang="en-US" sz="6600" dirty="0" err="1">
                <a:solidFill>
                  <a:schemeClr val="bg1"/>
                </a:solidFill>
              </a:rPr>
              <a:t>Aumentada</a:t>
            </a:r>
            <a:endParaRPr lang="en-US" dirty="0">
              <a:solidFill>
                <a:schemeClr val="bg1"/>
              </a:solidFill>
              <a:cs typeface="Calibri" panose="020F0502020204030204"/>
            </a:endParaRPr>
          </a:p>
        </p:txBody>
      </p:sp>
      <p:sp>
        <p:nvSpPr>
          <p:cNvPr id="14" name="Title 1">
            <a:extLst>
              <a:ext uri="{FF2B5EF4-FFF2-40B4-BE49-F238E27FC236}">
                <a16:creationId xmlns:a16="http://schemas.microsoft.com/office/drawing/2014/main" id="{F906860D-CC50-4E72-B0A9-5334CD727931}"/>
              </a:ext>
            </a:extLst>
          </p:cNvPr>
          <p:cNvSpPr txBox="1">
            <a:spLocks/>
          </p:cNvSpPr>
          <p:nvPr/>
        </p:nvSpPr>
        <p:spPr>
          <a:xfrm>
            <a:off x="-2" y="633983"/>
            <a:ext cx="12192002" cy="553998"/>
          </a:xfrm>
          <a:prstGeom prst="rect">
            <a:avLst/>
          </a:prstGeom>
        </p:spPr>
        <p:txBody>
          <a:bodyPr vert="horz" wrap="square" lIns="0" tIns="0" rIns="0" bIns="0" rtlCol="0" anchor="b">
            <a:spAutoFit/>
          </a:bodyPr>
          <a:lstStyle>
            <a:lvl1pPr algn="l" defTabSz="685800" rtl="0" eaLnBrk="1" latinLnBrk="0" hangingPunct="1">
              <a:lnSpc>
                <a:spcPct val="90000"/>
              </a:lnSpc>
              <a:spcBef>
                <a:spcPct val="0"/>
              </a:spcBef>
              <a:buNone/>
              <a:defRPr lang="en-US" sz="2200" b="0" kern="1200">
                <a:solidFill>
                  <a:schemeClr val="bg1"/>
                </a:solidFill>
                <a:latin typeface="+mj-lt"/>
                <a:ea typeface="+mj-ea"/>
                <a:cs typeface="+mj-cs"/>
              </a:defRPr>
            </a:lvl1pPr>
          </a:lstStyle>
          <a:p>
            <a:pPr algn="ctr"/>
            <a:r>
              <a:rPr lang="pt-BR" sz="4000" b="1" dirty="0" err="1">
                <a:solidFill>
                  <a:schemeClr val="bg1">
                    <a:lumMod val="95000"/>
                  </a:schemeClr>
                </a:solidFill>
                <a:latin typeface="Calibri"/>
                <a:cs typeface="Calibri"/>
              </a:rPr>
              <a:t>Aplicación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práctica</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Educación</a:t>
            </a:r>
            <a:endParaRPr lang="pt-BR" b="1" dirty="0">
              <a:solidFill>
                <a:schemeClr val="bg1">
                  <a:lumMod val="95000"/>
                </a:schemeClr>
              </a:solidFill>
              <a:latin typeface="Calibri"/>
              <a:cs typeface="Calibri"/>
            </a:endParaRPr>
          </a:p>
        </p:txBody>
      </p:sp>
      <p:pic>
        <p:nvPicPr>
          <p:cNvPr id="15" name="Picture 2" descr="Volvo Logo">
            <a:extLst>
              <a:ext uri="{FF2B5EF4-FFF2-40B4-BE49-F238E27FC236}">
                <a16:creationId xmlns:a16="http://schemas.microsoft.com/office/drawing/2014/main" id="{A879B102-654B-452D-8351-74D7EB923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527" y="4569506"/>
            <a:ext cx="1998699" cy="199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EDBEF4E7-2D0D-436D-A4BE-62EA87399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504"/>
          <a:stretch/>
        </p:blipFill>
        <p:spPr bwMode="auto">
          <a:xfrm>
            <a:off x="6154737" y="0"/>
            <a:ext cx="60118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C091EB1E-E3D0-4CB3-8283-49CA2CE533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0" y="0"/>
            <a:ext cx="6180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6">
            <a:extLst>
              <a:ext uri="{FF2B5EF4-FFF2-40B4-BE49-F238E27FC236}">
                <a16:creationId xmlns:a16="http://schemas.microsoft.com/office/drawing/2014/main" id="{B8DD8993-5BA7-468E-8DDF-92344EEE6060}"/>
              </a:ext>
            </a:extLst>
          </p:cNvPr>
          <p:cNvSpPr/>
          <p:nvPr/>
        </p:nvSpPr>
        <p:spPr>
          <a:xfrm>
            <a:off x="0" y="5918200"/>
            <a:ext cx="12166600" cy="93980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Aumentada</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en</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educación</a:t>
            </a:r>
            <a:endParaRPr lang="en-US" sz="36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821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prstClr val="black"/>
              <a:srgbClr val="662938">
                <a:tint val="45000"/>
                <a:satMod val="400000"/>
              </a:srgbClr>
            </a:duotone>
          </a:blip>
          <a:srcRect l="30774" t="19793" r="20879" b="9896"/>
          <a:stretch/>
        </p:blipFill>
        <p:spPr>
          <a:xfrm>
            <a:off x="0" y="0"/>
            <a:ext cx="12192000" cy="6858000"/>
          </a:xfrm>
          <a:prstGeom prst="rect">
            <a:avLst/>
          </a:prstGeom>
          <a:solidFill>
            <a:srgbClr val="662938"/>
          </a:solidFill>
        </p:spPr>
      </p:pic>
      <p:sp>
        <p:nvSpPr>
          <p:cNvPr id="2" name="Title 4">
            <a:extLst>
              <a:ext uri="{FF2B5EF4-FFF2-40B4-BE49-F238E27FC236}">
                <a16:creationId xmlns:a16="http://schemas.microsoft.com/office/drawing/2014/main" id="{BC27FE60-7243-4DBD-9F97-C274577BFC68}"/>
              </a:ext>
            </a:extLst>
          </p:cNvPr>
          <p:cNvSpPr>
            <a:spLocks noGrp="1"/>
          </p:cNvSpPr>
          <p:nvPr>
            <p:ph type="title"/>
          </p:nvPr>
        </p:nvSpPr>
        <p:spPr>
          <a:xfrm>
            <a:off x="364672" y="1905506"/>
            <a:ext cx="11462657" cy="3046988"/>
          </a:xfrm>
        </p:spPr>
        <p:txBody>
          <a:bodyPr>
            <a:spAutoFit/>
          </a:bodyPr>
          <a:lstStyle/>
          <a:p>
            <a:pPr algn="ctr">
              <a:lnSpc>
                <a:spcPct val="100000"/>
              </a:lnSpc>
            </a:pPr>
            <a:r>
              <a:rPr lang="en-US" sz="6600" dirty="0">
                <a:solidFill>
                  <a:schemeClr val="bg1"/>
                </a:solidFill>
                <a:latin typeface="Source Sans Pro"/>
                <a:ea typeface="Source Sans Pro"/>
                <a:cs typeface="Source Sans Pro" charset="0"/>
              </a:rPr>
              <a:t>¿</a:t>
            </a:r>
            <a:r>
              <a:rPr lang="en-US" sz="6600" dirty="0" err="1">
                <a:solidFill>
                  <a:schemeClr val="bg1"/>
                </a:solidFill>
                <a:latin typeface="Source Sans Pro"/>
                <a:ea typeface="Source Sans Pro"/>
                <a:cs typeface="Source Sans Pro" charset="0"/>
              </a:rPr>
              <a:t>Cómo</a:t>
            </a:r>
            <a:r>
              <a:rPr lang="en-US" sz="6600" dirty="0">
                <a:solidFill>
                  <a:schemeClr val="bg1"/>
                </a:solidFill>
                <a:latin typeface="Source Sans Pro"/>
                <a:ea typeface="Source Sans Pro"/>
                <a:cs typeface="Source Sans Pro" charset="0"/>
              </a:rPr>
              <a:t> </a:t>
            </a:r>
            <a:r>
              <a:rPr lang="en-US" sz="6600" dirty="0" err="1">
                <a:solidFill>
                  <a:schemeClr val="bg1"/>
                </a:solidFill>
                <a:latin typeface="Source Sans Pro"/>
                <a:ea typeface="Source Sans Pro"/>
                <a:cs typeface="Source Sans Pro" charset="0"/>
              </a:rPr>
              <a:t>podemos</a:t>
            </a:r>
            <a:r>
              <a:rPr lang="en-US" sz="6600" dirty="0">
                <a:solidFill>
                  <a:schemeClr val="bg1"/>
                </a:solidFill>
                <a:latin typeface="Source Sans Pro"/>
                <a:ea typeface="Source Sans Pro"/>
                <a:cs typeface="Source Sans Pro" charset="0"/>
              </a:rPr>
              <a:t> </a:t>
            </a:r>
            <a:r>
              <a:rPr lang="en-US" sz="6600" dirty="0" err="1">
                <a:solidFill>
                  <a:schemeClr val="bg1"/>
                </a:solidFill>
                <a:latin typeface="Source Sans Pro"/>
                <a:ea typeface="Source Sans Pro"/>
                <a:cs typeface="Source Sans Pro" charset="0"/>
              </a:rPr>
              <a:t>usar</a:t>
            </a:r>
            <a:r>
              <a:rPr lang="en-US" sz="6600" dirty="0">
                <a:solidFill>
                  <a:schemeClr val="bg1"/>
                </a:solidFill>
                <a:latin typeface="Source Sans Pro"/>
                <a:ea typeface="Source Sans Pro"/>
                <a:cs typeface="Source Sans Pro" charset="0"/>
              </a:rPr>
              <a:t> la </a:t>
            </a:r>
            <a:r>
              <a:rPr lang="en-US" sz="6600" dirty="0" err="1">
                <a:solidFill>
                  <a:schemeClr val="bg1"/>
                </a:solidFill>
                <a:latin typeface="Source Sans Pro"/>
                <a:ea typeface="Source Sans Pro"/>
                <a:cs typeface="Source Sans Pro" charset="0"/>
              </a:rPr>
              <a:t>Realidad</a:t>
            </a:r>
            <a:r>
              <a:rPr lang="en-US" sz="6600" dirty="0">
                <a:solidFill>
                  <a:schemeClr val="bg1"/>
                </a:solidFill>
                <a:latin typeface="Source Sans Pro"/>
                <a:ea typeface="Source Sans Pro"/>
                <a:cs typeface="Source Sans Pro" charset="0"/>
              </a:rPr>
              <a:t> </a:t>
            </a:r>
            <a:r>
              <a:rPr lang="en-US" sz="6600" dirty="0" err="1">
                <a:solidFill>
                  <a:schemeClr val="bg1"/>
                </a:solidFill>
                <a:latin typeface="Source Sans Pro"/>
                <a:ea typeface="Source Sans Pro"/>
                <a:cs typeface="Source Sans Pro" charset="0"/>
              </a:rPr>
              <a:t>Aumentada</a:t>
            </a:r>
            <a:r>
              <a:rPr lang="en-US" sz="6600" dirty="0">
                <a:solidFill>
                  <a:schemeClr val="bg1"/>
                </a:solidFill>
                <a:latin typeface="Source Sans Pro"/>
                <a:ea typeface="Source Sans Pro"/>
                <a:cs typeface="Source Sans Pro" charset="0"/>
              </a:rPr>
              <a:t> para </a:t>
            </a:r>
            <a:r>
              <a:rPr lang="en-US" sz="6600" b="1" dirty="0" err="1">
                <a:solidFill>
                  <a:schemeClr val="bg1"/>
                </a:solidFill>
                <a:latin typeface="Source Sans Pro"/>
                <a:ea typeface="Source Sans Pro"/>
                <a:cs typeface="Source Sans Pro" charset="0"/>
              </a:rPr>
              <a:t>alcanzar</a:t>
            </a:r>
            <a:r>
              <a:rPr lang="en-US" sz="6600" b="1" dirty="0">
                <a:solidFill>
                  <a:schemeClr val="bg1"/>
                </a:solidFill>
                <a:latin typeface="Source Sans Pro"/>
                <a:ea typeface="Source Sans Pro"/>
                <a:cs typeface="Source Sans Pro" charset="0"/>
              </a:rPr>
              <a:t> </a:t>
            </a:r>
            <a:r>
              <a:rPr lang="en-US" sz="6600" b="1" dirty="0" err="1">
                <a:solidFill>
                  <a:schemeClr val="bg1"/>
                </a:solidFill>
                <a:latin typeface="Source Sans Pro"/>
                <a:ea typeface="Source Sans Pro"/>
                <a:cs typeface="Source Sans Pro" charset="0"/>
              </a:rPr>
              <a:t>nuevos</a:t>
            </a:r>
            <a:r>
              <a:rPr lang="en-US" sz="6600" b="1" dirty="0">
                <a:solidFill>
                  <a:schemeClr val="bg1"/>
                </a:solidFill>
                <a:latin typeface="Source Sans Pro"/>
                <a:ea typeface="Source Sans Pro"/>
                <a:cs typeface="Source Sans Pro" charset="0"/>
              </a:rPr>
              <a:t> </a:t>
            </a:r>
            <a:r>
              <a:rPr lang="en-US" sz="6600" b="1" dirty="0" err="1">
                <a:solidFill>
                  <a:schemeClr val="bg1"/>
                </a:solidFill>
                <a:latin typeface="Source Sans Pro"/>
                <a:ea typeface="Source Sans Pro"/>
                <a:cs typeface="Source Sans Pro" charset="0"/>
              </a:rPr>
              <a:t>estudiantes</a:t>
            </a:r>
            <a:r>
              <a:rPr lang="en-US" sz="6600" dirty="0">
                <a:solidFill>
                  <a:schemeClr val="bg1"/>
                </a:solidFill>
                <a:latin typeface="Source Sans Pro"/>
                <a:ea typeface="Source Sans Pro"/>
                <a:cs typeface="Source Sans Pro" charset="0"/>
              </a:rPr>
              <a:t>?</a:t>
            </a:r>
            <a:endParaRPr lang="en-US" sz="6600" dirty="0">
              <a:solidFill>
                <a:schemeClr val="bg1"/>
              </a:solidFill>
              <a:latin typeface="Source Sans Pro" charset="0"/>
              <a:ea typeface="Source Sans Pro" charset="0"/>
              <a:cs typeface="Source Sans Pro" charset="0"/>
            </a:endParaRPr>
          </a:p>
        </p:txBody>
      </p:sp>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spTree>
    <p:extLst>
      <p:ext uri="{BB962C8B-B14F-4D97-AF65-F5344CB8AC3E}">
        <p14:creationId xmlns:p14="http://schemas.microsoft.com/office/powerpoint/2010/main" val="245378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863DFA29-CDB0-429B-80EE-075E0BFA7962}"/>
              </a:ext>
            </a:extLst>
          </p:cNvPr>
          <p:cNvSpPr/>
          <p:nvPr/>
        </p:nvSpPr>
        <p:spPr>
          <a:xfrm>
            <a:off x="-2" y="1945512"/>
            <a:ext cx="12179756"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246" y="1"/>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81273B-EC3A-47BC-8EAA-8325DEB8D0D7}"/>
              </a:ext>
            </a:extLst>
          </p:cNvPr>
          <p:cNvSpPr txBox="1"/>
          <p:nvPr/>
        </p:nvSpPr>
        <p:spPr>
          <a:xfrm>
            <a:off x="24491" y="3355586"/>
            <a:ext cx="12179756" cy="1107996"/>
          </a:xfrm>
          <a:prstGeom prst="rect">
            <a:avLst/>
          </a:prstGeom>
          <a:noFill/>
        </p:spPr>
        <p:txBody>
          <a:bodyPr wrap="square" rtlCol="0" anchor="t">
            <a:spAutoFit/>
          </a:bodyPr>
          <a:lstStyle/>
          <a:p>
            <a:pPr algn="ctr"/>
            <a:r>
              <a:rPr lang="en-US" sz="6600" dirty="0" err="1">
                <a:solidFill>
                  <a:schemeClr val="bg1"/>
                </a:solidFill>
              </a:rPr>
              <a:t>Realidad</a:t>
            </a:r>
            <a:r>
              <a:rPr lang="en-US" sz="6600" dirty="0">
                <a:solidFill>
                  <a:schemeClr val="bg1"/>
                </a:solidFill>
              </a:rPr>
              <a:t> Virtual</a:t>
            </a:r>
            <a:endParaRPr lang="en-US" dirty="0">
              <a:solidFill>
                <a:schemeClr val="bg1"/>
              </a:solidFill>
              <a:cs typeface="Calibri" panose="020F0502020204030204"/>
            </a:endParaRPr>
          </a:p>
        </p:txBody>
      </p:sp>
      <p:sp>
        <p:nvSpPr>
          <p:cNvPr id="12" name="Title 1">
            <a:extLst>
              <a:ext uri="{FF2B5EF4-FFF2-40B4-BE49-F238E27FC236}">
                <a16:creationId xmlns:a16="http://schemas.microsoft.com/office/drawing/2014/main" id="{0340592A-FBD2-4A69-9A60-83E2E15B491C}"/>
              </a:ext>
            </a:extLst>
          </p:cNvPr>
          <p:cNvSpPr>
            <a:spLocks noGrp="1"/>
          </p:cNvSpPr>
          <p:nvPr>
            <p:ph type="title"/>
          </p:nvPr>
        </p:nvSpPr>
        <p:spPr>
          <a:xfrm>
            <a:off x="-2" y="633983"/>
            <a:ext cx="12192002" cy="553998"/>
          </a:xfrm>
        </p:spPr>
        <p:txBody>
          <a:bodyPr wrap="square">
            <a:spAutoFit/>
          </a:bodyPr>
          <a:lstStyle/>
          <a:p>
            <a:pPr algn="ctr"/>
            <a:r>
              <a:rPr lang="en-US" sz="4000" b="1" dirty="0" err="1">
                <a:solidFill>
                  <a:schemeClr val="bg1">
                    <a:lumMod val="95000"/>
                  </a:schemeClr>
                </a:solidFill>
                <a:latin typeface="Calibri"/>
                <a:cs typeface="Calibri"/>
              </a:rPr>
              <a:t>Tecnología</a:t>
            </a:r>
            <a:r>
              <a:rPr lang="en-US" sz="4000" b="1" dirty="0">
                <a:solidFill>
                  <a:schemeClr val="bg1">
                    <a:lumMod val="95000"/>
                  </a:schemeClr>
                </a:solidFill>
                <a:latin typeface="Calibri"/>
                <a:cs typeface="Calibri"/>
              </a:rPr>
              <a:t> </a:t>
            </a:r>
            <a:r>
              <a:rPr lang="en-US" sz="4000" b="1" dirty="0" err="1">
                <a:solidFill>
                  <a:schemeClr val="bg1">
                    <a:lumMod val="95000"/>
                  </a:schemeClr>
                </a:solidFill>
                <a:latin typeface="Calibri"/>
                <a:cs typeface="Calibri"/>
              </a:rPr>
              <a:t>Disruptiva</a:t>
            </a:r>
            <a:endParaRPr lang="en-US" b="1" dirty="0">
              <a:solidFill>
                <a:schemeClr val="bg1">
                  <a:lumMod val="95000"/>
                </a:schemeClr>
              </a:solidFill>
              <a:latin typeface="Calibri"/>
              <a:cs typeface="Calibri"/>
            </a:endParaRPr>
          </a:p>
        </p:txBody>
      </p:sp>
    </p:spTree>
    <p:extLst>
      <p:ext uri="{BB962C8B-B14F-4D97-AF65-F5344CB8AC3E}">
        <p14:creationId xmlns:p14="http://schemas.microsoft.com/office/powerpoint/2010/main" val="21395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Uma imagem contendo montanha, laptop, mesa, computador&#10;&#10;Descrição gerada automaticamente">
            <a:extLst>
              <a:ext uri="{FF2B5EF4-FFF2-40B4-BE49-F238E27FC236}">
                <a16:creationId xmlns:a16="http://schemas.microsoft.com/office/drawing/2014/main" id="{0AAA1DFE-64DC-4186-9ED9-AC8CCA0C136E}"/>
              </a:ext>
            </a:extLst>
          </p:cNvPr>
          <p:cNvPicPr>
            <a:picLocks noChangeAspect="1"/>
          </p:cNvPicPr>
          <p:nvPr/>
        </p:nvPicPr>
        <p:blipFill rotWithShape="1">
          <a:blip r:embed="rId3"/>
          <a:srcRect l="5092" r="5092"/>
          <a:stretch/>
        </p:blipFill>
        <p:spPr>
          <a:xfrm>
            <a:off x="1" y="0"/>
            <a:ext cx="12192000" cy="6858000"/>
          </a:xfrm>
          <a:prstGeom prst="rect">
            <a:avLst/>
          </a:prstGeom>
        </p:spPr>
      </p:pic>
      <p:sp>
        <p:nvSpPr>
          <p:cNvPr id="19" name="Rectangle 6">
            <a:extLst>
              <a:ext uri="{FF2B5EF4-FFF2-40B4-BE49-F238E27FC236}">
                <a16:creationId xmlns:a16="http://schemas.microsoft.com/office/drawing/2014/main" id="{CDA986BD-C23A-4C46-8208-790B9C0A0532}"/>
              </a:ext>
            </a:extLst>
          </p:cNvPr>
          <p:cNvSpPr/>
          <p:nvPr/>
        </p:nvSpPr>
        <p:spPr>
          <a:xfrm>
            <a:off x="7137400" y="0"/>
            <a:ext cx="5054600" cy="1015999"/>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Virtual</a:t>
            </a:r>
          </a:p>
        </p:txBody>
      </p:sp>
    </p:spTree>
    <p:extLst>
      <p:ext uri="{BB962C8B-B14F-4D97-AF65-F5344CB8AC3E}">
        <p14:creationId xmlns:p14="http://schemas.microsoft.com/office/powerpoint/2010/main" val="670112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Uma imagem contendo ao ar livre, mesa, homem, de madeira&#10;&#10;Descrição gerada automaticamente">
            <a:extLst>
              <a:ext uri="{FF2B5EF4-FFF2-40B4-BE49-F238E27FC236}">
                <a16:creationId xmlns:a16="http://schemas.microsoft.com/office/drawing/2014/main" id="{40634D98-3750-4F03-965A-DA49825A2753}"/>
              </a:ext>
            </a:extLst>
          </p:cNvPr>
          <p:cNvPicPr>
            <a:picLocks noChangeAspect="1"/>
          </p:cNvPicPr>
          <p:nvPr/>
        </p:nvPicPr>
        <p:blipFill>
          <a:blip r:embed="rId3"/>
          <a:stretch>
            <a:fillRect/>
          </a:stretch>
        </p:blipFill>
        <p:spPr>
          <a:xfrm>
            <a:off x="-1" y="0"/>
            <a:ext cx="12192001" cy="6858000"/>
          </a:xfrm>
          <a:prstGeom prst="rect">
            <a:avLst/>
          </a:prstGeom>
        </p:spPr>
      </p:pic>
      <p:sp>
        <p:nvSpPr>
          <p:cNvPr id="5" name="Rectangle 6">
            <a:extLst>
              <a:ext uri="{FF2B5EF4-FFF2-40B4-BE49-F238E27FC236}">
                <a16:creationId xmlns:a16="http://schemas.microsoft.com/office/drawing/2014/main" id="{03FBC3FC-15A5-4472-9327-5F9B2F641F91}"/>
              </a:ext>
            </a:extLst>
          </p:cNvPr>
          <p:cNvSpPr/>
          <p:nvPr/>
        </p:nvSpPr>
        <p:spPr>
          <a:xfrm>
            <a:off x="7137400" y="0"/>
            <a:ext cx="5054600" cy="1015999"/>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Virtual</a:t>
            </a:r>
          </a:p>
        </p:txBody>
      </p:sp>
    </p:spTree>
    <p:extLst>
      <p:ext uri="{BB962C8B-B14F-4D97-AF65-F5344CB8AC3E}">
        <p14:creationId xmlns:p14="http://schemas.microsoft.com/office/powerpoint/2010/main" val="8817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561784B-1FF7-4DFC-A738-2716FD8DA142}"/>
              </a:ext>
            </a:extLst>
          </p:cNvPr>
          <p:cNvSpPr/>
          <p:nvPr/>
        </p:nvSpPr>
        <p:spPr>
          <a:xfrm>
            <a:off x="336789" y="109732"/>
            <a:ext cx="2418589" cy="1409700"/>
          </a:xfrm>
          <a:prstGeom prst="rect">
            <a:avLst/>
          </a:prstGeom>
          <a:solidFill>
            <a:srgbClr val="662938"/>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Picture 2">
            <a:extLst>
              <a:ext uri="{FF2B5EF4-FFF2-40B4-BE49-F238E27FC236}">
                <a16:creationId xmlns:a16="http://schemas.microsoft.com/office/drawing/2014/main" id="{466B5560-47F3-47D2-AE21-1C2C073FD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89" y="311273"/>
            <a:ext cx="4407498" cy="931871"/>
          </a:xfrm>
          <a:prstGeom prst="rect">
            <a:avLst/>
          </a:prstGeom>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84865" y="787711"/>
            <a:ext cx="1218072" cy="1219200"/>
          </a:xfrm>
          <a:prstGeom prst="rect">
            <a:avLst/>
          </a:prstGeom>
          <a:noFill/>
          <a:ln w="6350" cap="sq">
            <a:noFill/>
            <a:miter lim="800000"/>
          </a:ln>
        </p:spPr>
        <p:txBody>
          <a:bodyPr wrap="none" lIns="182711" tIns="182711" rIns="182711" bIns="182711" rtlCol="0">
            <a:noAutofit/>
          </a:bodyPr>
          <a:lstStyle>
            <a:defPPr>
              <a:defRPr lang="en-US"/>
            </a:defPPr>
            <a:lvl1pPr marL="0" algn="l" defTabSz="914278" rtl="0" eaLnBrk="1" latinLnBrk="0" hangingPunct="1">
              <a:defRPr sz="1799" kern="1200">
                <a:solidFill>
                  <a:schemeClr val="tx1"/>
                </a:solidFill>
                <a:latin typeface="+mn-lt"/>
                <a:ea typeface="+mn-ea"/>
                <a:cs typeface="+mn-cs"/>
              </a:defRPr>
            </a:lvl1pPr>
            <a:lvl2pPr marL="457138" algn="l" defTabSz="914278" rtl="0" eaLnBrk="1" latinLnBrk="0" hangingPunct="1">
              <a:defRPr sz="1799" kern="1200">
                <a:solidFill>
                  <a:schemeClr val="tx1"/>
                </a:solidFill>
                <a:latin typeface="+mn-lt"/>
                <a:ea typeface="+mn-ea"/>
                <a:cs typeface="+mn-cs"/>
              </a:defRPr>
            </a:lvl2pPr>
            <a:lvl3pPr marL="914278" algn="l" defTabSz="914278" rtl="0" eaLnBrk="1" latinLnBrk="0" hangingPunct="1">
              <a:defRPr sz="1799" kern="1200">
                <a:solidFill>
                  <a:schemeClr val="tx1"/>
                </a:solidFill>
                <a:latin typeface="+mn-lt"/>
                <a:ea typeface="+mn-ea"/>
                <a:cs typeface="+mn-cs"/>
              </a:defRPr>
            </a:lvl3pPr>
            <a:lvl4pPr marL="1371417" algn="l" defTabSz="914278" rtl="0" eaLnBrk="1" latinLnBrk="0" hangingPunct="1">
              <a:defRPr sz="1799" kern="1200">
                <a:solidFill>
                  <a:schemeClr val="tx1"/>
                </a:solidFill>
                <a:latin typeface="+mn-lt"/>
                <a:ea typeface="+mn-ea"/>
                <a:cs typeface="+mn-cs"/>
              </a:defRPr>
            </a:lvl4pPr>
            <a:lvl5pPr marL="1828556" algn="l" defTabSz="914278" rtl="0" eaLnBrk="1" latinLnBrk="0" hangingPunct="1">
              <a:defRPr sz="1799" kern="1200">
                <a:solidFill>
                  <a:schemeClr val="tx1"/>
                </a:solidFill>
                <a:latin typeface="+mn-lt"/>
                <a:ea typeface="+mn-ea"/>
                <a:cs typeface="+mn-cs"/>
              </a:defRPr>
            </a:lvl5pPr>
            <a:lvl6pPr marL="2285695" algn="l" defTabSz="914278" rtl="0" eaLnBrk="1" latinLnBrk="0" hangingPunct="1">
              <a:defRPr sz="1799" kern="1200">
                <a:solidFill>
                  <a:schemeClr val="tx1"/>
                </a:solidFill>
                <a:latin typeface="+mn-lt"/>
                <a:ea typeface="+mn-ea"/>
                <a:cs typeface="+mn-cs"/>
              </a:defRPr>
            </a:lvl6pPr>
            <a:lvl7pPr marL="2742834" algn="l" defTabSz="914278" rtl="0" eaLnBrk="1" latinLnBrk="0" hangingPunct="1">
              <a:defRPr sz="1799" kern="1200">
                <a:solidFill>
                  <a:schemeClr val="tx1"/>
                </a:solidFill>
                <a:latin typeface="+mn-lt"/>
                <a:ea typeface="+mn-ea"/>
                <a:cs typeface="+mn-cs"/>
              </a:defRPr>
            </a:lvl7pPr>
            <a:lvl8pPr marL="3199973" algn="l" defTabSz="914278" rtl="0" eaLnBrk="1" latinLnBrk="0" hangingPunct="1">
              <a:defRPr sz="1799" kern="1200">
                <a:solidFill>
                  <a:schemeClr val="tx1"/>
                </a:solidFill>
                <a:latin typeface="+mn-lt"/>
                <a:ea typeface="+mn-ea"/>
                <a:cs typeface="+mn-cs"/>
              </a:defRPr>
            </a:lvl8pPr>
            <a:lvl9pPr marL="3657113" algn="l" defTabSz="914278" rtl="0" eaLnBrk="1" latinLnBrk="0" hangingPunct="1">
              <a:defRPr sz="1799" kern="1200">
                <a:solidFill>
                  <a:schemeClr val="tx1"/>
                </a:solidFill>
                <a:latin typeface="+mn-lt"/>
                <a:ea typeface="+mn-ea"/>
                <a:cs typeface="+mn-cs"/>
              </a:defRPr>
            </a:lvl9pPr>
          </a:lstStyle>
          <a:p>
            <a:pPr marL="0" marR="0" indent="0" defTabSz="1218072" eaLnBrk="1" fontAlgn="auto" latinLnBrk="0" hangingPunct="1">
              <a:lnSpc>
                <a:spcPct val="100000"/>
              </a:lnSpc>
              <a:spcBef>
                <a:spcPts val="0"/>
              </a:spcBef>
              <a:spcAft>
                <a:spcPts val="0"/>
              </a:spcAft>
              <a:buClrTx/>
              <a:buSzTx/>
              <a:buFontTx/>
              <a:buNone/>
              <a:tabLst/>
            </a:pPr>
            <a:endParaRPr kumimoji="0" lang="en-US" sz="2398" b="0" i="0" u="none" strike="noStrike" kern="0" cap="none" spc="0" normalizeH="0" baseline="0" noProof="0">
              <a:ln>
                <a:noFill/>
              </a:ln>
              <a:solidFill>
                <a:srgbClr val="000000"/>
              </a:solidFill>
              <a:effectLst/>
              <a:uLnTx/>
              <a:uFillTx/>
            </a:endParaRPr>
          </a:p>
        </p:txBody>
      </p:sp>
      <p:sp>
        <p:nvSpPr>
          <p:cNvPr id="5" name="Title 13">
            <a:extLst>
              <a:ext uri="{FF2B5EF4-FFF2-40B4-BE49-F238E27FC236}">
                <a16:creationId xmlns:a16="http://schemas.microsoft.com/office/drawing/2014/main" id="{E3E35B78-7EF9-408A-895D-6BCF77EFE78A}"/>
              </a:ext>
            </a:extLst>
          </p:cNvPr>
          <p:cNvSpPr>
            <a:spLocks noGrp="1"/>
          </p:cNvSpPr>
          <p:nvPr/>
        </p:nvSpPr>
        <p:spPr>
          <a:xfrm>
            <a:off x="299211" y="1898727"/>
            <a:ext cx="11276390" cy="1702551"/>
          </a:xfrm>
          <a:prstGeom prst="rect">
            <a:avLst/>
          </a:prstGeom>
          <a:noFill/>
        </p:spPr>
        <p:txBody>
          <a:bodyPr vert="horz" lIns="0" tIns="0" rIns="0" bIns="0" rtlCol="0" anchor="b">
            <a:noAutofit/>
          </a:bodyPr>
          <a:lstStyle>
            <a:lvl1pPr algn="l" defTabSz="913554" rtl="0" eaLnBrk="1" latinLnBrk="0" hangingPunct="1">
              <a:lnSpc>
                <a:spcPct val="90000"/>
              </a:lnSpc>
              <a:spcBef>
                <a:spcPct val="0"/>
              </a:spcBef>
              <a:buNone/>
              <a:defRPr lang="en-US" sz="3996" b="0" kern="1200">
                <a:solidFill>
                  <a:schemeClr val="bg1"/>
                </a:solidFill>
                <a:latin typeface="+mj-lt"/>
                <a:ea typeface="+mj-ea"/>
                <a:cs typeface="+mj-cs"/>
              </a:defRPr>
            </a:lvl1pPr>
          </a:lstStyle>
          <a:p>
            <a:pPr algn="ctr"/>
            <a:r>
              <a:rPr lang="en-US" sz="4000" b="1" dirty="0">
                <a:ea typeface="Source Sans Pro Black" panose="020B0803030403020204" pitchFamily="34" charset="0"/>
              </a:rPr>
              <a:t>¿A </a:t>
            </a:r>
            <a:r>
              <a:rPr lang="en-US" sz="4000" b="1" dirty="0" err="1">
                <a:ea typeface="Source Sans Pro Black" panose="020B0803030403020204" pitchFamily="34" charset="0"/>
              </a:rPr>
              <a:t>dónde</a:t>
            </a:r>
            <a:r>
              <a:rPr lang="en-US" sz="4000" b="1" dirty="0">
                <a:ea typeface="Source Sans Pro Black" panose="020B0803030403020204" pitchFamily="34" charset="0"/>
              </a:rPr>
              <a:t> </a:t>
            </a:r>
            <a:r>
              <a:rPr lang="en-US" sz="4000" b="1" dirty="0" err="1">
                <a:ea typeface="Source Sans Pro Black" panose="020B0803030403020204" pitchFamily="34" charset="0"/>
              </a:rPr>
              <a:t>nos</a:t>
            </a:r>
            <a:r>
              <a:rPr lang="en-US" sz="4000" b="1" dirty="0">
                <a:ea typeface="Source Sans Pro Black" panose="020B0803030403020204" pitchFamily="34" charset="0"/>
              </a:rPr>
              <a:t> </a:t>
            </a:r>
            <a:r>
              <a:rPr lang="en-US" sz="4000" b="1" dirty="0" err="1">
                <a:ea typeface="Source Sans Pro Black" panose="020B0803030403020204" pitchFamily="34" charset="0"/>
              </a:rPr>
              <a:t>esta</a:t>
            </a:r>
            <a:r>
              <a:rPr lang="en-US" sz="4000" b="1" dirty="0">
                <a:ea typeface="Source Sans Pro Black" panose="020B0803030403020204" pitchFamily="34" charset="0"/>
              </a:rPr>
              <a:t> </a:t>
            </a:r>
            <a:r>
              <a:rPr lang="en-US" sz="4000" b="1" dirty="0" err="1">
                <a:ea typeface="Source Sans Pro Black" panose="020B0803030403020204" pitchFamily="34" charset="0"/>
              </a:rPr>
              <a:t>llevando</a:t>
            </a:r>
            <a:r>
              <a:rPr lang="en-US" sz="4000" b="1" dirty="0">
                <a:ea typeface="Source Sans Pro Black" panose="020B0803030403020204" pitchFamily="34" charset="0"/>
              </a:rPr>
              <a:t> la </a:t>
            </a:r>
            <a:r>
              <a:rPr lang="en-US" sz="4000" b="1" dirty="0" err="1">
                <a:ea typeface="Source Sans Pro Black" panose="020B0803030403020204" pitchFamily="34" charset="0"/>
              </a:rPr>
              <a:t>tecnología</a:t>
            </a:r>
            <a:r>
              <a:rPr lang="en-US" sz="4000" b="1" dirty="0">
                <a:ea typeface="Source Sans Pro Black" panose="020B0803030403020204" pitchFamily="34" charset="0"/>
              </a:rPr>
              <a:t> y que </a:t>
            </a:r>
            <a:r>
              <a:rPr lang="en-US" sz="4000" b="1" dirty="0" err="1">
                <a:ea typeface="Source Sans Pro Black" panose="020B0803030403020204" pitchFamily="34" charset="0"/>
              </a:rPr>
              <a:t>tenemos</a:t>
            </a:r>
            <a:r>
              <a:rPr lang="en-US" sz="4000" b="1" dirty="0">
                <a:ea typeface="Source Sans Pro Black" panose="020B0803030403020204" pitchFamily="34" charset="0"/>
              </a:rPr>
              <a:t> que </a:t>
            </a:r>
            <a:r>
              <a:rPr lang="en-US" sz="4000" b="1" dirty="0" err="1">
                <a:ea typeface="Source Sans Pro Black" panose="020B0803030403020204" pitchFamily="34" charset="0"/>
              </a:rPr>
              <a:t>hacer</a:t>
            </a:r>
            <a:r>
              <a:rPr lang="en-US" sz="4000" b="1" dirty="0">
                <a:ea typeface="Source Sans Pro Black" panose="020B0803030403020204" pitchFamily="34" charset="0"/>
              </a:rPr>
              <a:t> para </a:t>
            </a:r>
            <a:r>
              <a:rPr lang="en-US" sz="4000" b="1" dirty="0" err="1">
                <a:ea typeface="Source Sans Pro Black" panose="020B0803030403020204" pitchFamily="34" charset="0"/>
              </a:rPr>
              <a:t>adaptarnos</a:t>
            </a:r>
            <a:r>
              <a:rPr lang="en-US" sz="4000" b="1" dirty="0">
                <a:ea typeface="Source Sans Pro Black" panose="020B0803030403020204" pitchFamily="34" charset="0"/>
              </a:rPr>
              <a:t> al </a:t>
            </a:r>
            <a:r>
              <a:rPr lang="en-US" sz="4000" b="1" dirty="0" err="1">
                <a:ea typeface="Source Sans Pro Black" panose="020B0803030403020204" pitchFamily="34" charset="0"/>
              </a:rPr>
              <a:t>cambio</a:t>
            </a:r>
            <a:r>
              <a:rPr lang="en-US" sz="4000" b="1" dirty="0">
                <a:ea typeface="Source Sans Pro Black" panose="020B0803030403020204" pitchFamily="34" charset="0"/>
              </a:rPr>
              <a:t>?</a:t>
            </a:r>
          </a:p>
          <a:p>
            <a:endParaRPr lang="en-US" sz="3500" dirty="0"/>
          </a:p>
        </p:txBody>
      </p:sp>
    </p:spTree>
    <p:extLst>
      <p:ext uri="{BB962C8B-B14F-4D97-AF65-F5344CB8AC3E}">
        <p14:creationId xmlns:p14="http://schemas.microsoft.com/office/powerpoint/2010/main" val="428390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Uma imagem contendo ao ar livre, em pé, grupo, coberto&#10;&#10;Descrição gerada automaticamente">
            <a:extLst>
              <a:ext uri="{FF2B5EF4-FFF2-40B4-BE49-F238E27FC236}">
                <a16:creationId xmlns:a16="http://schemas.microsoft.com/office/drawing/2014/main" id="{111B7EDE-7654-4AD3-9D61-D4D30ABC854A}"/>
              </a:ext>
            </a:extLst>
          </p:cNvPr>
          <p:cNvPicPr>
            <a:picLocks noChangeAspect="1"/>
          </p:cNvPicPr>
          <p:nvPr/>
        </p:nvPicPr>
        <p:blipFill>
          <a:blip r:embed="rId3"/>
          <a:stretch>
            <a:fillRect/>
          </a:stretch>
        </p:blipFill>
        <p:spPr>
          <a:xfrm>
            <a:off x="0" y="0"/>
            <a:ext cx="12613703" cy="6858000"/>
          </a:xfrm>
          <a:prstGeom prst="rect">
            <a:avLst/>
          </a:prstGeom>
        </p:spPr>
      </p:pic>
      <p:sp>
        <p:nvSpPr>
          <p:cNvPr id="5" name="Rectangle 6">
            <a:extLst>
              <a:ext uri="{FF2B5EF4-FFF2-40B4-BE49-F238E27FC236}">
                <a16:creationId xmlns:a16="http://schemas.microsoft.com/office/drawing/2014/main" id="{CF682945-7251-464D-A929-689AF4C61F9D}"/>
              </a:ext>
            </a:extLst>
          </p:cNvPr>
          <p:cNvSpPr/>
          <p:nvPr/>
        </p:nvSpPr>
        <p:spPr>
          <a:xfrm>
            <a:off x="7137400" y="0"/>
            <a:ext cx="5054600" cy="1015999"/>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Virtual</a:t>
            </a:r>
          </a:p>
        </p:txBody>
      </p:sp>
    </p:spTree>
    <p:extLst>
      <p:ext uri="{BB962C8B-B14F-4D97-AF65-F5344CB8AC3E}">
        <p14:creationId xmlns:p14="http://schemas.microsoft.com/office/powerpoint/2010/main" val="67540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CF7A555-03BA-4390-B8A8-F2035B4CD846}"/>
              </a:ext>
            </a:extLst>
          </p:cNvPr>
          <p:cNvSpPr/>
          <p:nvPr/>
        </p:nvSpPr>
        <p:spPr>
          <a:xfrm>
            <a:off x="-2" y="1945512"/>
            <a:ext cx="12192002"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2B5E3A-851E-4C98-B5F7-D3536AEFDEC9}"/>
              </a:ext>
            </a:extLst>
          </p:cNvPr>
          <p:cNvSpPr txBox="1"/>
          <p:nvPr/>
        </p:nvSpPr>
        <p:spPr>
          <a:xfrm>
            <a:off x="1" y="3203186"/>
            <a:ext cx="12192000" cy="1107996"/>
          </a:xfrm>
          <a:prstGeom prst="rect">
            <a:avLst/>
          </a:prstGeom>
          <a:noFill/>
        </p:spPr>
        <p:txBody>
          <a:bodyPr wrap="square" rtlCol="0" anchor="t">
            <a:spAutoFit/>
          </a:bodyPr>
          <a:lstStyle/>
          <a:p>
            <a:pPr algn="ctr"/>
            <a:r>
              <a:rPr lang="en-US" sz="6600" dirty="0" err="1">
                <a:solidFill>
                  <a:schemeClr val="bg1"/>
                </a:solidFill>
              </a:rPr>
              <a:t>Realidad</a:t>
            </a:r>
            <a:r>
              <a:rPr lang="en-US" sz="6600" dirty="0">
                <a:solidFill>
                  <a:schemeClr val="bg1"/>
                </a:solidFill>
              </a:rPr>
              <a:t> Virtual</a:t>
            </a:r>
            <a:endParaRPr lang="en-US" dirty="0">
              <a:solidFill>
                <a:schemeClr val="bg1"/>
              </a:solidFill>
              <a:cs typeface="Calibri" panose="020F0502020204030204"/>
            </a:endParaRPr>
          </a:p>
        </p:txBody>
      </p:sp>
      <p:pic>
        <p:nvPicPr>
          <p:cNvPr id="11" name="Picture 2" descr="Batterjee Medical College">
            <a:extLst>
              <a:ext uri="{FF2B5EF4-FFF2-40B4-BE49-F238E27FC236}">
                <a16:creationId xmlns:a16="http://schemas.microsoft.com/office/drawing/2014/main" id="{2DC1BD9D-85B9-49E1-B257-75E0B52FB9B6}"/>
              </a:ext>
            </a:extLst>
          </p:cNvPr>
          <p:cNvPicPr>
            <a:picLocks noChangeAspect="1" noChangeArrowheads="1"/>
          </p:cNvPicPr>
          <p:nvPr/>
        </p:nvPicPr>
        <p:blipFill>
          <a:blip r:embed="rId3">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747415" y="4385800"/>
            <a:ext cx="8697171" cy="199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A16153C4-AA93-49BB-A2F7-676FF0199264}"/>
              </a:ext>
            </a:extLst>
          </p:cNvPr>
          <p:cNvSpPr txBox="1">
            <a:spLocks/>
          </p:cNvSpPr>
          <p:nvPr/>
        </p:nvSpPr>
        <p:spPr>
          <a:xfrm>
            <a:off x="-2" y="633983"/>
            <a:ext cx="12192002" cy="553998"/>
          </a:xfrm>
          <a:prstGeom prst="rect">
            <a:avLst/>
          </a:prstGeom>
        </p:spPr>
        <p:txBody>
          <a:bodyPr vert="horz" wrap="square" lIns="0" tIns="0" rIns="0" bIns="0" rtlCol="0" anchor="b">
            <a:spAutoFit/>
          </a:bodyPr>
          <a:lstStyle>
            <a:lvl1pPr algn="l" defTabSz="685800" rtl="0" eaLnBrk="1" latinLnBrk="0" hangingPunct="1">
              <a:lnSpc>
                <a:spcPct val="90000"/>
              </a:lnSpc>
              <a:spcBef>
                <a:spcPct val="0"/>
              </a:spcBef>
              <a:buNone/>
              <a:defRPr lang="en-US" sz="2200" b="0" kern="1200">
                <a:solidFill>
                  <a:schemeClr val="bg1"/>
                </a:solidFill>
                <a:latin typeface="+mj-lt"/>
                <a:ea typeface="+mj-ea"/>
                <a:cs typeface="+mj-cs"/>
              </a:defRPr>
            </a:lvl1pPr>
          </a:lstStyle>
          <a:p>
            <a:pPr algn="ctr"/>
            <a:r>
              <a:rPr lang="pt-BR" sz="4000" b="1" dirty="0" err="1">
                <a:solidFill>
                  <a:schemeClr val="bg1">
                    <a:lumMod val="95000"/>
                  </a:schemeClr>
                </a:solidFill>
                <a:latin typeface="Calibri"/>
                <a:cs typeface="Calibri"/>
              </a:rPr>
              <a:t>Aplicación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práctica</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Educación</a:t>
            </a:r>
            <a:endParaRPr lang="pt-BR" b="1" dirty="0">
              <a:solidFill>
                <a:schemeClr val="bg1">
                  <a:lumMod val="95000"/>
                </a:schemeClr>
              </a:solidFill>
              <a:latin typeface="Calibri"/>
              <a:cs typeface="Calibri"/>
            </a:endParaRPr>
          </a:p>
        </p:txBody>
      </p:sp>
    </p:spTree>
    <p:extLst>
      <p:ext uri="{BB962C8B-B14F-4D97-AF65-F5344CB8AC3E}">
        <p14:creationId xmlns:p14="http://schemas.microsoft.com/office/powerpoint/2010/main" val="60309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0">
              <a:srgbClr val="662938"/>
            </a:gs>
            <a:gs pos="100000">
              <a:srgbClr val="662938"/>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150" name="Picture 6">
            <a:extLst>
              <a:ext uri="{FF2B5EF4-FFF2-40B4-BE49-F238E27FC236}">
                <a16:creationId xmlns:a16="http://schemas.microsoft.com/office/drawing/2014/main" id="{7AA20919-E8D3-4FA6-BF4B-D66F8A620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0"/>
            <a:ext cx="8890000" cy="59338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4D57A2F4-B5BB-4274-9E25-1BD905337474}"/>
              </a:ext>
            </a:extLst>
          </p:cNvPr>
          <p:cNvSpPr/>
          <p:nvPr/>
        </p:nvSpPr>
        <p:spPr>
          <a:xfrm>
            <a:off x="0" y="5918200"/>
            <a:ext cx="12166600" cy="93980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Virtual </a:t>
            </a:r>
            <a:r>
              <a:rPr lang="en-US" sz="3600" dirty="0" err="1">
                <a:solidFill>
                  <a:schemeClr val="bg1">
                    <a:lumMod val="95000"/>
                  </a:schemeClr>
                </a:solidFill>
                <a:latin typeface="Calibri" panose="020F0502020204030204" pitchFamily="34" charset="0"/>
                <a:cs typeface="Calibri" panose="020F0502020204030204" pitchFamily="34" charset="0"/>
              </a:rPr>
              <a:t>en</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educación</a:t>
            </a:r>
            <a:endParaRPr lang="en-US" sz="36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158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prstClr val="black"/>
              <a:srgbClr val="662938">
                <a:tint val="45000"/>
                <a:satMod val="400000"/>
              </a:srgbClr>
            </a:duotone>
          </a:blip>
          <a:srcRect l="30774" t="19793" r="20879" b="9896"/>
          <a:stretch/>
        </p:blipFill>
        <p:spPr>
          <a:xfrm>
            <a:off x="0" y="0"/>
            <a:ext cx="12192000" cy="6858000"/>
          </a:xfrm>
          <a:prstGeom prst="rect">
            <a:avLst/>
          </a:prstGeom>
        </p:spPr>
      </p:pic>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sp>
        <p:nvSpPr>
          <p:cNvPr id="6" name="Title 4">
            <a:extLst>
              <a:ext uri="{FF2B5EF4-FFF2-40B4-BE49-F238E27FC236}">
                <a16:creationId xmlns:a16="http://schemas.microsoft.com/office/drawing/2014/main" id="{5DD4D57F-D800-4E8D-8DB4-7408306D1EB2}"/>
              </a:ext>
            </a:extLst>
          </p:cNvPr>
          <p:cNvSpPr txBox="1">
            <a:spLocks/>
          </p:cNvSpPr>
          <p:nvPr/>
        </p:nvSpPr>
        <p:spPr>
          <a:xfrm>
            <a:off x="364672" y="612845"/>
            <a:ext cx="11462657" cy="563231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MX" sz="7200" dirty="0">
                <a:solidFill>
                  <a:schemeClr val="bg1"/>
                </a:solidFill>
                <a:latin typeface="Source Sans Pro"/>
                <a:ea typeface="Source Sans Pro"/>
                <a:cs typeface="Source Sans Pro" charset="0"/>
              </a:rPr>
              <a:t>¿Cómo podemos aprovechar la Realidad Virtual para </a:t>
            </a:r>
            <a:r>
              <a:rPr lang="es-MX" sz="7200" b="1" dirty="0">
                <a:solidFill>
                  <a:schemeClr val="bg1"/>
                </a:solidFill>
                <a:latin typeface="Source Sans Pro"/>
                <a:ea typeface="Source Sans Pro"/>
                <a:cs typeface="Source Sans Pro" charset="0"/>
              </a:rPr>
              <a:t>escalar experiencias educativas </a:t>
            </a:r>
            <a:r>
              <a:rPr lang="es-MX" sz="7200" dirty="0">
                <a:solidFill>
                  <a:schemeClr val="bg1"/>
                </a:solidFill>
                <a:latin typeface="Source Sans Pro"/>
                <a:ea typeface="Source Sans Pro"/>
                <a:cs typeface="Source Sans Pro" charset="0"/>
              </a:rPr>
              <a:t>que antes eran imposibles de escalar?</a:t>
            </a:r>
            <a:endParaRPr lang="en-US" sz="7200"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00994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261E7EE2-9140-4D4F-A9CF-B5FE48D69276}"/>
              </a:ext>
            </a:extLst>
          </p:cNvPr>
          <p:cNvSpPr/>
          <p:nvPr/>
        </p:nvSpPr>
        <p:spPr>
          <a:xfrm>
            <a:off x="-2" y="1945512"/>
            <a:ext cx="12192002"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 y="3650979"/>
            <a:ext cx="12192002" cy="1107996"/>
          </a:xfrm>
          <a:prstGeom prst="rect">
            <a:avLst/>
          </a:prstGeom>
          <a:noFill/>
        </p:spPr>
        <p:txBody>
          <a:bodyPr wrap="square" rtlCol="0">
            <a:spAutoFit/>
          </a:bodyPr>
          <a:lstStyle/>
          <a:p>
            <a:pPr algn="ctr"/>
            <a:r>
              <a:rPr lang="en-US" sz="6600" dirty="0">
                <a:solidFill>
                  <a:schemeClr val="bg1"/>
                </a:solidFill>
              </a:rPr>
              <a:t>Blockchain</a:t>
            </a:r>
          </a:p>
        </p:txBody>
      </p:sp>
      <p:sp>
        <p:nvSpPr>
          <p:cNvPr id="13" name="Title 1">
            <a:extLst>
              <a:ext uri="{FF2B5EF4-FFF2-40B4-BE49-F238E27FC236}">
                <a16:creationId xmlns:a16="http://schemas.microsoft.com/office/drawing/2014/main" id="{758FC46D-2E14-4766-98E2-00D735037A6B}"/>
              </a:ext>
            </a:extLst>
          </p:cNvPr>
          <p:cNvSpPr>
            <a:spLocks noGrp="1"/>
          </p:cNvSpPr>
          <p:nvPr>
            <p:ph type="title"/>
          </p:nvPr>
        </p:nvSpPr>
        <p:spPr>
          <a:xfrm>
            <a:off x="-2" y="633983"/>
            <a:ext cx="12192002" cy="553998"/>
          </a:xfrm>
        </p:spPr>
        <p:txBody>
          <a:bodyPr wrap="square">
            <a:spAutoFit/>
          </a:bodyPr>
          <a:lstStyle/>
          <a:p>
            <a:pPr algn="ctr"/>
            <a:r>
              <a:rPr lang="en-US" sz="4000" b="1" dirty="0" err="1">
                <a:solidFill>
                  <a:schemeClr val="bg1">
                    <a:lumMod val="95000"/>
                  </a:schemeClr>
                </a:solidFill>
                <a:latin typeface="Calibri"/>
                <a:cs typeface="Calibri"/>
              </a:rPr>
              <a:t>Tecnología</a:t>
            </a:r>
            <a:r>
              <a:rPr lang="en-US" sz="4000" b="1" dirty="0">
                <a:solidFill>
                  <a:schemeClr val="bg1">
                    <a:lumMod val="95000"/>
                  </a:schemeClr>
                </a:solidFill>
                <a:latin typeface="Calibri"/>
                <a:cs typeface="Calibri"/>
              </a:rPr>
              <a:t> </a:t>
            </a:r>
            <a:r>
              <a:rPr lang="en-US" sz="4000" b="1" dirty="0" err="1">
                <a:solidFill>
                  <a:schemeClr val="bg1">
                    <a:lumMod val="95000"/>
                  </a:schemeClr>
                </a:solidFill>
                <a:latin typeface="Calibri"/>
                <a:cs typeface="Calibri"/>
              </a:rPr>
              <a:t>Disruptiva</a:t>
            </a:r>
            <a:endParaRPr lang="en-US" b="1" dirty="0">
              <a:solidFill>
                <a:schemeClr val="bg1">
                  <a:lumMod val="95000"/>
                </a:schemeClr>
              </a:solidFill>
              <a:latin typeface="Calibri"/>
              <a:cs typeface="Calibri"/>
            </a:endParaRPr>
          </a:p>
        </p:txBody>
      </p:sp>
    </p:spTree>
    <p:extLst>
      <p:ext uri="{BB962C8B-B14F-4D97-AF65-F5344CB8AC3E}">
        <p14:creationId xmlns:p14="http://schemas.microsoft.com/office/powerpoint/2010/main" val="13245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6" name="Picture 12">
            <a:extLst>
              <a:ext uri="{FF2B5EF4-FFF2-40B4-BE49-F238E27FC236}">
                <a16:creationId xmlns:a16="http://schemas.microsoft.com/office/drawing/2014/main" id="{B22F2F22-3AC3-46DE-B2CA-9AB597976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a:extLst>
              <a:ext uri="{FF2B5EF4-FFF2-40B4-BE49-F238E27FC236}">
                <a16:creationId xmlns:a16="http://schemas.microsoft.com/office/drawing/2014/main" id="{1C6C7979-C216-43A5-8325-15A952991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50" t="17699" r="29167" b="21080"/>
          <a:stretch/>
        </p:blipFill>
        <p:spPr bwMode="auto">
          <a:xfrm>
            <a:off x="6908800" y="1358900"/>
            <a:ext cx="48260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76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A48FA68-FE11-4342-9E9B-A18200873522}"/>
              </a:ext>
            </a:extLst>
          </p:cNvPr>
          <p:cNvSpPr/>
          <p:nvPr/>
        </p:nvSpPr>
        <p:spPr>
          <a:xfrm>
            <a:off x="-2" y="1945512"/>
            <a:ext cx="12192002"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 y="3650979"/>
            <a:ext cx="12192000" cy="1107996"/>
          </a:xfrm>
          <a:prstGeom prst="rect">
            <a:avLst/>
          </a:prstGeom>
          <a:noFill/>
        </p:spPr>
        <p:txBody>
          <a:bodyPr wrap="square" rtlCol="0">
            <a:spAutoFit/>
          </a:bodyPr>
          <a:lstStyle/>
          <a:p>
            <a:pPr algn="ctr"/>
            <a:r>
              <a:rPr lang="en-US" sz="6600" dirty="0">
                <a:solidFill>
                  <a:schemeClr val="bg1"/>
                </a:solidFill>
              </a:rPr>
              <a:t>Blockchain</a:t>
            </a:r>
          </a:p>
        </p:txBody>
      </p:sp>
      <p:sp>
        <p:nvSpPr>
          <p:cNvPr id="13" name="Title 1">
            <a:extLst>
              <a:ext uri="{FF2B5EF4-FFF2-40B4-BE49-F238E27FC236}">
                <a16:creationId xmlns:a16="http://schemas.microsoft.com/office/drawing/2014/main" id="{61A9D6C0-B8F4-4370-BB9C-B2B705075C83}"/>
              </a:ext>
            </a:extLst>
          </p:cNvPr>
          <p:cNvSpPr txBox="1">
            <a:spLocks/>
          </p:cNvSpPr>
          <p:nvPr/>
        </p:nvSpPr>
        <p:spPr>
          <a:xfrm>
            <a:off x="453040" y="231840"/>
            <a:ext cx="1142137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a:solidFill>
                <a:schemeClr val="bg1">
                  <a:lumMod val="95000"/>
                </a:schemeClr>
              </a:solidFill>
              <a:latin typeface="Calibri"/>
              <a:cs typeface="Calibri"/>
            </a:endParaRPr>
          </a:p>
        </p:txBody>
      </p:sp>
      <p:pic>
        <p:nvPicPr>
          <p:cNvPr id="12" name="Picture 8" descr="Image result for tutellus blockchain logo png">
            <a:extLst>
              <a:ext uri="{FF2B5EF4-FFF2-40B4-BE49-F238E27FC236}">
                <a16:creationId xmlns:a16="http://schemas.microsoft.com/office/drawing/2014/main" id="{676F3E72-B1DA-4631-A74A-978D2301BB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6" b="23023"/>
          <a:stretch/>
        </p:blipFill>
        <p:spPr bwMode="auto">
          <a:xfrm>
            <a:off x="3240839" y="4716000"/>
            <a:ext cx="5710322" cy="1998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CEFBF652-4A45-4277-AB7C-C38C6188E070}"/>
              </a:ext>
            </a:extLst>
          </p:cNvPr>
          <p:cNvSpPr txBox="1">
            <a:spLocks/>
          </p:cNvSpPr>
          <p:nvPr/>
        </p:nvSpPr>
        <p:spPr>
          <a:xfrm>
            <a:off x="-2" y="633983"/>
            <a:ext cx="12192002" cy="553998"/>
          </a:xfrm>
          <a:prstGeom prst="rect">
            <a:avLst/>
          </a:prstGeom>
        </p:spPr>
        <p:txBody>
          <a:bodyPr vert="horz" wrap="square" lIns="0" tIns="0" rIns="0" bIns="0" rtlCol="0" anchor="b">
            <a:spAutoFit/>
          </a:bodyPr>
          <a:lstStyle>
            <a:lvl1pPr algn="l" defTabSz="685800" rtl="0" eaLnBrk="1" latinLnBrk="0" hangingPunct="1">
              <a:lnSpc>
                <a:spcPct val="90000"/>
              </a:lnSpc>
              <a:spcBef>
                <a:spcPct val="0"/>
              </a:spcBef>
              <a:buNone/>
              <a:defRPr lang="en-US" sz="2200" b="0" kern="1200">
                <a:solidFill>
                  <a:schemeClr val="bg1"/>
                </a:solidFill>
                <a:latin typeface="+mj-lt"/>
                <a:ea typeface="+mj-ea"/>
                <a:cs typeface="+mj-cs"/>
              </a:defRPr>
            </a:lvl1pPr>
          </a:lstStyle>
          <a:p>
            <a:pPr algn="ctr"/>
            <a:r>
              <a:rPr lang="pt-BR" sz="4000" b="1" dirty="0" err="1">
                <a:solidFill>
                  <a:schemeClr val="bg1">
                    <a:lumMod val="95000"/>
                  </a:schemeClr>
                </a:solidFill>
                <a:latin typeface="Calibri"/>
                <a:cs typeface="Calibri"/>
              </a:rPr>
              <a:t>Aplicación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práctica</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Educación</a:t>
            </a:r>
            <a:endParaRPr lang="pt-BR" b="1" dirty="0">
              <a:solidFill>
                <a:schemeClr val="bg1">
                  <a:lumMod val="95000"/>
                </a:schemeClr>
              </a:solidFill>
              <a:latin typeface="Calibri"/>
              <a:cs typeface="Calibri"/>
            </a:endParaRPr>
          </a:p>
        </p:txBody>
      </p:sp>
    </p:spTree>
    <p:extLst>
      <p:ext uri="{BB962C8B-B14F-4D97-AF65-F5344CB8AC3E}">
        <p14:creationId xmlns:p14="http://schemas.microsoft.com/office/powerpoint/2010/main" val="2194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23F"/>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A26E6516-E6E5-4879-916C-5DFB8DFD7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0" r="3097"/>
          <a:stretch/>
        </p:blipFill>
        <p:spPr bwMode="auto">
          <a:xfrm>
            <a:off x="275230" y="0"/>
            <a:ext cx="11641540" cy="591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0CEC8ABD-6C69-4B9D-8376-BDEAC32AF16E}"/>
              </a:ext>
            </a:extLst>
          </p:cNvPr>
          <p:cNvSpPr/>
          <p:nvPr/>
        </p:nvSpPr>
        <p:spPr>
          <a:xfrm>
            <a:off x="0" y="5918200"/>
            <a:ext cx="12166600" cy="93980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Realidad</a:t>
            </a:r>
            <a:r>
              <a:rPr lang="en-US" sz="3600" dirty="0">
                <a:solidFill>
                  <a:schemeClr val="bg1">
                    <a:lumMod val="95000"/>
                  </a:schemeClr>
                </a:solidFill>
                <a:latin typeface="Calibri" panose="020F0502020204030204" pitchFamily="34" charset="0"/>
                <a:cs typeface="Calibri" panose="020F0502020204030204" pitchFamily="34" charset="0"/>
              </a:rPr>
              <a:t> Virtual </a:t>
            </a:r>
            <a:r>
              <a:rPr lang="en-US" sz="3600" dirty="0" err="1">
                <a:solidFill>
                  <a:schemeClr val="bg1">
                    <a:lumMod val="95000"/>
                  </a:schemeClr>
                </a:solidFill>
                <a:latin typeface="Calibri" panose="020F0502020204030204" pitchFamily="34" charset="0"/>
                <a:cs typeface="Calibri" panose="020F0502020204030204" pitchFamily="34" charset="0"/>
              </a:rPr>
              <a:t>en</a:t>
            </a:r>
            <a:r>
              <a:rPr lang="en-US" sz="3600" dirty="0">
                <a:solidFill>
                  <a:schemeClr val="bg1">
                    <a:lumMod val="95000"/>
                  </a:schemeClr>
                </a:solidFill>
                <a:latin typeface="Calibri" panose="020F0502020204030204" pitchFamily="34" charset="0"/>
                <a:cs typeface="Calibri" panose="020F0502020204030204" pitchFamily="34" charset="0"/>
              </a:rPr>
              <a:t> </a:t>
            </a:r>
            <a:r>
              <a:rPr lang="en-US" sz="3600" dirty="0" err="1">
                <a:solidFill>
                  <a:schemeClr val="bg1">
                    <a:lumMod val="95000"/>
                  </a:schemeClr>
                </a:solidFill>
                <a:latin typeface="Calibri" panose="020F0502020204030204" pitchFamily="34" charset="0"/>
                <a:cs typeface="Calibri" panose="020F0502020204030204" pitchFamily="34" charset="0"/>
              </a:rPr>
              <a:t>educación</a:t>
            </a:r>
            <a:endParaRPr lang="en-US" sz="36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1701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prstClr val="black"/>
              <a:srgbClr val="662938">
                <a:tint val="45000"/>
                <a:satMod val="400000"/>
              </a:srgbClr>
            </a:duotone>
          </a:blip>
          <a:srcRect l="30774" t="19793" r="20879" b="9896"/>
          <a:stretch/>
        </p:blipFill>
        <p:spPr>
          <a:xfrm>
            <a:off x="0" y="0"/>
            <a:ext cx="12192000" cy="6858000"/>
          </a:xfrm>
          <a:prstGeom prst="rect">
            <a:avLst/>
          </a:prstGeom>
        </p:spPr>
      </p:pic>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sp>
        <p:nvSpPr>
          <p:cNvPr id="7" name="Title 4">
            <a:extLst>
              <a:ext uri="{FF2B5EF4-FFF2-40B4-BE49-F238E27FC236}">
                <a16:creationId xmlns:a16="http://schemas.microsoft.com/office/drawing/2014/main" id="{FD2A6950-16DD-4436-B258-220BB3139D0E}"/>
              </a:ext>
            </a:extLst>
          </p:cNvPr>
          <p:cNvSpPr>
            <a:spLocks noGrp="1"/>
          </p:cNvSpPr>
          <p:nvPr/>
        </p:nvSpPr>
        <p:spPr>
          <a:xfrm>
            <a:off x="364672" y="2321005"/>
            <a:ext cx="11462657" cy="2215991"/>
          </a:xfrm>
          <a:prstGeom prst="rect">
            <a:avLst/>
          </a:prstGeom>
        </p:spPr>
        <p:txBody>
          <a:bodyPr vert="horz" lIns="91440" tIns="0" rIns="91440" bIns="0" rtlCol="0" anchor="ctr">
            <a:spAutoFit/>
          </a:bodyPr>
          <a:lstStyle>
            <a:lvl1pPr algn="l" defTabSz="609036" rtl="0" eaLnBrk="1" latinLnBrk="0" hangingPunct="1">
              <a:lnSpc>
                <a:spcPct val="114000"/>
              </a:lnSpc>
              <a:spcBef>
                <a:spcPct val="0"/>
              </a:spcBef>
              <a:spcAft>
                <a:spcPts val="1599"/>
              </a:spcAft>
              <a:buNone/>
              <a:defRPr lang="en-US" sz="4263" b="0" kern="1200" dirty="0">
                <a:solidFill>
                  <a:schemeClr val="bg1"/>
                </a:solidFill>
                <a:latin typeface="+mj-lt"/>
                <a:ea typeface="+mj-ea"/>
                <a:cs typeface="+mj-cs"/>
              </a:defRPr>
            </a:lvl1pPr>
          </a:lstStyle>
          <a:p>
            <a:pPr algn="ctr">
              <a:lnSpc>
                <a:spcPct val="100000"/>
              </a:lnSpc>
            </a:pPr>
            <a:r>
              <a:rPr lang="en-US" sz="7200" dirty="0">
                <a:latin typeface="Source Sans Pro"/>
                <a:ea typeface="Source Sans Pro"/>
                <a:cs typeface="Source Sans Pro" charset="0"/>
              </a:rPr>
              <a:t>¿</a:t>
            </a:r>
            <a:r>
              <a:rPr lang="en-US" sz="7200" dirty="0" err="1">
                <a:latin typeface="Source Sans Pro"/>
                <a:ea typeface="Source Sans Pro"/>
                <a:cs typeface="Source Sans Pro" charset="0"/>
              </a:rPr>
              <a:t>Cómo</a:t>
            </a:r>
            <a:r>
              <a:rPr lang="en-US" sz="7200" dirty="0">
                <a:latin typeface="Source Sans Pro"/>
                <a:ea typeface="Source Sans Pro"/>
                <a:cs typeface="Source Sans Pro" charset="0"/>
              </a:rPr>
              <a:t> </a:t>
            </a:r>
            <a:r>
              <a:rPr lang="en-US" sz="7200" dirty="0" err="1">
                <a:latin typeface="Source Sans Pro"/>
                <a:ea typeface="Source Sans Pro"/>
                <a:cs typeface="Source Sans Pro" charset="0"/>
              </a:rPr>
              <a:t>puede</a:t>
            </a:r>
            <a:r>
              <a:rPr lang="en-US" sz="7200" dirty="0">
                <a:latin typeface="Source Sans Pro"/>
                <a:ea typeface="Source Sans Pro"/>
                <a:cs typeface="Source Sans Pro" charset="0"/>
              </a:rPr>
              <a:t> Blockchain </a:t>
            </a:r>
            <a:r>
              <a:rPr lang="en-US" sz="7200" b="1" dirty="0" err="1">
                <a:latin typeface="Source Sans Pro"/>
                <a:ea typeface="Source Sans Pro"/>
                <a:cs typeface="Source Sans Pro" charset="0"/>
              </a:rPr>
              <a:t>revolucionar</a:t>
            </a:r>
            <a:r>
              <a:rPr lang="en-US" sz="7200" dirty="0">
                <a:latin typeface="Source Sans Pro"/>
                <a:ea typeface="Source Sans Pro"/>
                <a:cs typeface="Source Sans Pro" charset="0"/>
              </a:rPr>
              <a:t> la </a:t>
            </a:r>
            <a:r>
              <a:rPr lang="en-US" sz="7200" dirty="0" err="1">
                <a:latin typeface="Source Sans Pro"/>
                <a:ea typeface="Source Sans Pro"/>
                <a:cs typeface="Source Sans Pro" charset="0"/>
              </a:rPr>
              <a:t>educación</a:t>
            </a:r>
            <a:r>
              <a:rPr lang="en-US" sz="7200" dirty="0">
                <a:latin typeface="Source Sans Pro"/>
                <a:ea typeface="Source Sans Pro"/>
                <a:cs typeface="Source Sans Pro" charset="0"/>
              </a:rPr>
              <a:t>?</a:t>
            </a:r>
            <a:endParaRPr lang="en-US" sz="72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77709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09EA633E-8AF9-431C-B159-B9FC2792E701}"/>
              </a:ext>
            </a:extLst>
          </p:cNvPr>
          <p:cNvSpPr/>
          <p:nvPr/>
        </p:nvSpPr>
        <p:spPr>
          <a:xfrm>
            <a:off x="7707084" y="0"/>
            <a:ext cx="4484916" cy="1511300"/>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Rectangle 13"/>
          <p:cNvSpPr/>
          <p:nvPr/>
        </p:nvSpPr>
        <p:spPr>
          <a:xfrm>
            <a:off x="0" y="1"/>
            <a:ext cx="7707086" cy="1497740"/>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latin typeface="Calibri" panose="020F0502020204030204" pitchFamily="34" charset="0"/>
              <a:cs typeface="Calibri" panose="020F0502020204030204" pitchFamily="34" charset="0"/>
            </a:endParaRPr>
          </a:p>
        </p:txBody>
      </p:sp>
      <p:sp>
        <p:nvSpPr>
          <p:cNvPr id="6" name="Rectangle 5"/>
          <p:cNvSpPr/>
          <p:nvPr/>
        </p:nvSpPr>
        <p:spPr>
          <a:xfrm>
            <a:off x="-1" y="1497740"/>
            <a:ext cx="7707088" cy="5360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p:cNvSpPr txBox="1"/>
          <p:nvPr/>
        </p:nvSpPr>
        <p:spPr>
          <a:xfrm>
            <a:off x="238416" y="1623335"/>
            <a:ext cx="7298188" cy="5139869"/>
          </a:xfrm>
          <a:prstGeom prst="rect">
            <a:avLst/>
          </a:prstGeom>
          <a:noFill/>
        </p:spPr>
        <p:txBody>
          <a:bodyPr wrap="square" rtlCol="0" anchor="t">
            <a:spAutoFit/>
          </a:bodyPr>
          <a:lstStyle/>
          <a:p>
            <a:r>
              <a:rPr lang="es-ES" sz="2400" dirty="0" err="1">
                <a:latin typeface="Calibri" panose="020F0502020204030204" pitchFamily="34" charset="0"/>
                <a:ea typeface="+mn-lt"/>
                <a:cs typeface="Calibri" panose="020F0502020204030204" pitchFamily="34" charset="0"/>
              </a:rPr>
              <a:t>UniAmérica</a:t>
            </a:r>
            <a:r>
              <a:rPr lang="es-ES" sz="2400" dirty="0">
                <a:latin typeface="Calibri" panose="020F0502020204030204" pitchFamily="34" charset="0"/>
                <a:ea typeface="+mn-lt"/>
                <a:cs typeface="Calibri" panose="020F0502020204030204" pitchFamily="34" charset="0"/>
              </a:rPr>
              <a:t>: el primer Centro Universitario Comunitario del Estado de Paraná y considerado la institución </a:t>
            </a:r>
            <a:r>
              <a:rPr lang="es-ES" sz="2800" b="1" dirty="0">
                <a:latin typeface="Calibri" panose="020F0502020204030204" pitchFamily="34" charset="0"/>
                <a:ea typeface="+mn-lt"/>
                <a:cs typeface="Calibri" panose="020F0502020204030204" pitchFamily="34" charset="0"/>
              </a:rPr>
              <a:t>más innovadora</a:t>
            </a:r>
            <a:r>
              <a:rPr lang="es-ES" sz="2400" dirty="0">
                <a:latin typeface="Calibri" panose="020F0502020204030204" pitchFamily="34" charset="0"/>
                <a:ea typeface="+mn-lt"/>
                <a:cs typeface="Calibri" panose="020F0502020204030204" pitchFamily="34" charset="0"/>
              </a:rPr>
              <a:t> de educación superior en </a:t>
            </a:r>
            <a:r>
              <a:rPr lang="es-ES" sz="2400" dirty="0" err="1">
                <a:latin typeface="Calibri" panose="020F0502020204030204" pitchFamily="34" charset="0"/>
                <a:ea typeface="+mn-lt"/>
                <a:cs typeface="Calibri" panose="020F0502020204030204" pitchFamily="34" charset="0"/>
              </a:rPr>
              <a:t>LatinoAmérica</a:t>
            </a:r>
            <a:r>
              <a:rPr lang="es-ES" sz="2400" dirty="0">
                <a:latin typeface="Calibri" panose="020F0502020204030204" pitchFamily="34" charset="0"/>
                <a:ea typeface="+mn-lt"/>
                <a:cs typeface="Calibri" panose="020F0502020204030204" pitchFamily="34" charset="0"/>
              </a:rPr>
              <a:t>.</a:t>
            </a:r>
          </a:p>
          <a:p>
            <a:endParaRPr lang="es-ES" sz="2400" dirty="0">
              <a:latin typeface="Calibri" panose="020F0502020204030204" pitchFamily="34" charset="0"/>
              <a:ea typeface="+mn-lt"/>
              <a:cs typeface="Calibri" panose="020F0502020204030204" pitchFamily="34" charset="0"/>
            </a:endParaRPr>
          </a:p>
          <a:p>
            <a:r>
              <a:rPr lang="es-ES" sz="2400" dirty="0">
                <a:latin typeface="Calibri" panose="020F0502020204030204" pitchFamily="34" charset="0"/>
                <a:ea typeface="+mn-lt"/>
                <a:cs typeface="Calibri" panose="020F0502020204030204" pitchFamily="34" charset="0"/>
              </a:rPr>
              <a:t>El éxito del modelo educativo de </a:t>
            </a:r>
            <a:r>
              <a:rPr lang="es-ES" sz="2400" dirty="0" err="1">
                <a:latin typeface="Calibri" panose="020F0502020204030204" pitchFamily="34" charset="0"/>
                <a:ea typeface="+mn-lt"/>
                <a:cs typeface="Calibri" panose="020F0502020204030204" pitchFamily="34" charset="0"/>
              </a:rPr>
              <a:t>UniAmérica</a:t>
            </a:r>
            <a:r>
              <a:rPr lang="es-ES" sz="2400" dirty="0">
                <a:latin typeface="Calibri" panose="020F0502020204030204" pitchFamily="34" charset="0"/>
                <a:ea typeface="+mn-lt"/>
                <a:cs typeface="Calibri" panose="020F0502020204030204" pitchFamily="34" charset="0"/>
              </a:rPr>
              <a:t> obtenido en la sede de Foz do </a:t>
            </a:r>
            <a:r>
              <a:rPr lang="es-ES" sz="2400" dirty="0" err="1">
                <a:latin typeface="Calibri" panose="020F0502020204030204" pitchFamily="34" charset="0"/>
                <a:ea typeface="+mn-lt"/>
                <a:cs typeface="Calibri" panose="020F0502020204030204" pitchFamily="34" charset="0"/>
              </a:rPr>
              <a:t>Iguaçu</a:t>
            </a:r>
            <a:r>
              <a:rPr lang="es-ES" sz="2400" dirty="0">
                <a:latin typeface="Calibri" panose="020F0502020204030204" pitchFamily="34" charset="0"/>
                <a:ea typeface="+mn-lt"/>
                <a:cs typeface="Calibri" panose="020F0502020204030204" pitchFamily="34" charset="0"/>
              </a:rPr>
              <a:t>, permite al Centro Universitario expandir sus actividades más allá del municipio.</a:t>
            </a:r>
          </a:p>
          <a:p>
            <a:endParaRPr lang="es-ES" sz="2400" dirty="0">
              <a:latin typeface="Calibri" panose="020F0502020204030204" pitchFamily="34" charset="0"/>
              <a:ea typeface="+mn-lt"/>
              <a:cs typeface="Calibri" panose="020F0502020204030204" pitchFamily="34" charset="0"/>
            </a:endParaRPr>
          </a:p>
          <a:p>
            <a:r>
              <a:rPr lang="es-ES" sz="2400" dirty="0" err="1">
                <a:latin typeface="Calibri" panose="020F0502020204030204" pitchFamily="34" charset="0"/>
                <a:ea typeface="+mn-lt"/>
                <a:cs typeface="Calibri" panose="020F0502020204030204" pitchFamily="34" charset="0"/>
              </a:rPr>
              <a:t>UniAmérica</a:t>
            </a:r>
            <a:r>
              <a:rPr lang="es-ES" sz="2400" dirty="0">
                <a:latin typeface="Calibri" panose="020F0502020204030204" pitchFamily="34" charset="0"/>
                <a:ea typeface="+mn-lt"/>
                <a:cs typeface="Calibri" panose="020F0502020204030204" pitchFamily="34" charset="0"/>
              </a:rPr>
              <a:t> lleva el aula al sector productivo mediante la creación de unidades educativas (Campus) dentro de las empresas. Debido a su modelo educativo diferenciado, </a:t>
            </a:r>
            <a:r>
              <a:rPr lang="es-ES" sz="2400" dirty="0" err="1">
                <a:latin typeface="Calibri" panose="020F0502020204030204" pitchFamily="34" charset="0"/>
                <a:ea typeface="+mn-lt"/>
                <a:cs typeface="Calibri" panose="020F0502020204030204" pitchFamily="34" charset="0"/>
              </a:rPr>
              <a:t>UniAmérica</a:t>
            </a:r>
            <a:r>
              <a:rPr lang="es-ES" sz="2400" dirty="0">
                <a:latin typeface="Calibri" panose="020F0502020204030204" pitchFamily="34" charset="0"/>
                <a:ea typeface="+mn-lt"/>
                <a:cs typeface="Calibri" panose="020F0502020204030204" pitchFamily="34" charset="0"/>
              </a:rPr>
              <a:t> recibe estudiantes de </a:t>
            </a:r>
            <a:r>
              <a:rPr lang="es-ES" sz="2800" b="1" dirty="0">
                <a:latin typeface="Calibri" panose="020F0502020204030204" pitchFamily="34" charset="0"/>
                <a:ea typeface="+mn-lt"/>
                <a:cs typeface="Calibri" panose="020F0502020204030204" pitchFamily="34" charset="0"/>
              </a:rPr>
              <a:t>18 estados en Brasil</a:t>
            </a:r>
            <a:r>
              <a:rPr lang="es-ES" sz="2400" dirty="0">
                <a:latin typeface="Calibri" panose="020F0502020204030204" pitchFamily="34" charset="0"/>
                <a:ea typeface="+mn-lt"/>
                <a:cs typeface="Calibri" panose="020F0502020204030204" pitchFamily="34" charset="0"/>
              </a:rPr>
              <a:t> y </a:t>
            </a:r>
            <a:r>
              <a:rPr lang="es-ES" sz="2800" b="1" dirty="0">
                <a:latin typeface="Calibri" panose="020F0502020204030204" pitchFamily="34" charset="0"/>
                <a:ea typeface="+mn-lt"/>
                <a:cs typeface="Calibri" panose="020F0502020204030204" pitchFamily="34" charset="0"/>
              </a:rPr>
              <a:t>13 países diferentes</a:t>
            </a:r>
            <a:r>
              <a:rPr lang="es-ES" sz="2400" dirty="0">
                <a:latin typeface="Calibri" panose="020F0502020204030204" pitchFamily="34" charset="0"/>
                <a:ea typeface="+mn-lt"/>
                <a:cs typeface="Calibri" panose="020F0502020204030204" pitchFamily="34" charset="0"/>
              </a:rPr>
              <a:t>.</a:t>
            </a:r>
            <a:endParaRPr lang="en-US" sz="2400" dirty="0">
              <a:solidFill>
                <a:schemeClr val="accent1">
                  <a:lumMod val="75000"/>
                </a:schemeClr>
              </a:solidFill>
              <a:latin typeface="Calibri" panose="020F0502020204030204" pitchFamily="34" charset="0"/>
              <a:cs typeface="Calibri" panose="020F0502020204030204" pitchFamily="34" charset="0"/>
            </a:endParaRPr>
          </a:p>
        </p:txBody>
      </p:sp>
      <p:sp>
        <p:nvSpPr>
          <p:cNvPr id="4" name="Title 3"/>
          <p:cNvSpPr>
            <a:spLocks noGrp="1"/>
          </p:cNvSpPr>
          <p:nvPr>
            <p:ph type="title" idx="4294967295"/>
          </p:nvPr>
        </p:nvSpPr>
        <p:spPr>
          <a:xfrm>
            <a:off x="-1" y="-1"/>
            <a:ext cx="7707083" cy="1484181"/>
          </a:xfrm>
        </p:spPr>
        <p:txBody>
          <a:bodyPr>
            <a:normAutofit/>
          </a:bodyPr>
          <a:lstStyle/>
          <a:p>
            <a:pPr>
              <a:defRPr/>
            </a:pPr>
            <a:r>
              <a:rPr lang="es-ES" sz="3200" dirty="0">
                <a:solidFill>
                  <a:schemeClr val="bg1"/>
                </a:solidFill>
                <a:latin typeface="Calibri" panose="020F0502020204030204" pitchFamily="34" charset="0"/>
                <a:ea typeface="Source Sans Pro"/>
                <a:cs typeface="Calibri" panose="020F0502020204030204" pitchFamily="34" charset="0"/>
              </a:rPr>
              <a:t>Aliados de la disrupción como parte</a:t>
            </a:r>
            <a:br>
              <a:rPr lang="es-ES" sz="3200" dirty="0">
                <a:solidFill>
                  <a:schemeClr val="bg1"/>
                </a:solidFill>
                <a:latin typeface="Calibri" panose="020F0502020204030204" pitchFamily="34" charset="0"/>
                <a:ea typeface="Source Sans Pro"/>
                <a:cs typeface="Calibri" panose="020F0502020204030204" pitchFamily="34" charset="0"/>
              </a:rPr>
            </a:br>
            <a:r>
              <a:rPr lang="es-ES" sz="3200" dirty="0">
                <a:solidFill>
                  <a:schemeClr val="bg1"/>
                </a:solidFill>
                <a:latin typeface="Calibri" panose="020F0502020204030204" pitchFamily="34" charset="0"/>
                <a:ea typeface="Source Sans Pro"/>
                <a:cs typeface="Calibri" panose="020F0502020204030204" pitchFamily="34" charset="0"/>
              </a:rPr>
              <a:t>de la evolución</a:t>
            </a:r>
            <a:endParaRPr lang="en-US" dirty="0">
              <a:solidFill>
                <a:schemeClr val="bg1"/>
              </a:solidFill>
              <a:latin typeface="Calibri" panose="020F0502020204030204" pitchFamily="34" charset="0"/>
              <a:cs typeface="Calibri" panose="020F0502020204030204" pitchFamily="34" charset="0"/>
            </a:endParaRPr>
          </a:p>
        </p:txBody>
      </p:sp>
      <p:sp>
        <p:nvSpPr>
          <p:cNvPr id="15" name="Title 1"/>
          <p:cNvSpPr txBox="1">
            <a:spLocks/>
          </p:cNvSpPr>
          <p:nvPr/>
        </p:nvSpPr>
        <p:spPr>
          <a:xfrm>
            <a:off x="408894" y="301088"/>
            <a:ext cx="688929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a:solidFill>
                <a:schemeClr val="bg1">
                  <a:lumMod val="95000"/>
                </a:schemeClr>
              </a:solidFill>
              <a:latin typeface="Calibri" panose="020F0502020204030204" pitchFamily="34" charset="0"/>
              <a:ea typeface="Source Sans Pro" charset="0"/>
              <a:cs typeface="Calibri" panose="020F0502020204030204" pitchFamily="34" charset="0"/>
            </a:endParaRPr>
          </a:p>
        </p:txBody>
      </p:sp>
      <p:sp>
        <p:nvSpPr>
          <p:cNvPr id="16" name="TextBox 15"/>
          <p:cNvSpPr txBox="1"/>
          <p:nvPr/>
        </p:nvSpPr>
        <p:spPr>
          <a:xfrm>
            <a:off x="7821385" y="446079"/>
            <a:ext cx="4256314" cy="646331"/>
          </a:xfrm>
          <a:prstGeom prst="rect">
            <a:avLst/>
          </a:prstGeom>
          <a:noFill/>
        </p:spPr>
        <p:txBody>
          <a:bodyPr wrap="square" rtlCol="0">
            <a:spAutoFit/>
          </a:bodyPr>
          <a:lstStyle/>
          <a:p>
            <a:pPr algn="ctr"/>
            <a:r>
              <a:rPr lang="en-US" sz="3600" dirty="0" err="1">
                <a:solidFill>
                  <a:schemeClr val="bg1"/>
                </a:solidFill>
                <a:latin typeface="Calibri" panose="020F0502020204030204" pitchFamily="34" charset="0"/>
                <a:ea typeface="Source Sans Pro" charset="0"/>
                <a:cs typeface="Calibri" panose="020F0502020204030204" pitchFamily="34" charset="0"/>
              </a:rPr>
              <a:t>UniAmérica</a:t>
            </a:r>
            <a:endParaRPr lang="en-US" sz="3600" dirty="0">
              <a:solidFill>
                <a:schemeClr val="bg1"/>
              </a:solidFill>
              <a:latin typeface="Calibri" panose="020F0502020204030204" pitchFamily="34" charset="0"/>
              <a:ea typeface="Source Sans Pro" charset="0"/>
              <a:cs typeface="Calibri" panose="020F0502020204030204" pitchFamily="34" charset="0"/>
            </a:endParaRPr>
          </a:p>
        </p:txBody>
      </p:sp>
      <p:pic>
        <p:nvPicPr>
          <p:cNvPr id="17" name="Picture 16" descr="violtea1.jpg"/>
          <p:cNvPicPr>
            <a:picLocks noChangeAspect="1"/>
          </p:cNvPicPr>
          <p:nvPr/>
        </p:nvPicPr>
        <p:blipFill rotWithShape="1">
          <a:blip r:embed="rId3">
            <a:extLst>
              <a:ext uri="{28A0092B-C50C-407E-A947-70E740481C1C}">
                <a14:useLocalDpi xmlns:a14="http://schemas.microsoft.com/office/drawing/2010/main" val="0"/>
              </a:ext>
            </a:extLst>
          </a:blip>
          <a:srcRect l="21097" r="20956"/>
          <a:stretch/>
        </p:blipFill>
        <p:spPr>
          <a:xfrm>
            <a:off x="7707085" y="1497740"/>
            <a:ext cx="4484915" cy="5360260"/>
          </a:xfrm>
          <a:prstGeom prst="rect">
            <a:avLst/>
          </a:prstGeom>
        </p:spPr>
      </p:pic>
    </p:spTree>
    <p:extLst>
      <p:ext uri="{BB962C8B-B14F-4D97-AF65-F5344CB8AC3E}">
        <p14:creationId xmlns:p14="http://schemas.microsoft.com/office/powerpoint/2010/main" val="218196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6629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21" name="Picture 20" descr="world.png"/>
          <p:cNvPicPr>
            <a:picLocks noChangeAspect="1"/>
          </p:cNvPicPr>
          <p:nvPr/>
        </p:nvPicPr>
        <p:blipFill>
          <a:blip r:embed="rId3" cstate="email">
            <a:alphaModFix amt="5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a:ext>
            </a:extLst>
          </a:blip>
          <a:stretch>
            <a:fillRect/>
          </a:stretch>
        </p:blipFill>
        <p:spPr>
          <a:xfrm>
            <a:off x="1924715" y="1539445"/>
            <a:ext cx="7872039" cy="4118448"/>
          </a:xfrm>
          <a:prstGeom prst="rect">
            <a:avLst/>
          </a:prstGeom>
        </p:spPr>
      </p:pic>
      <p:sp>
        <p:nvSpPr>
          <p:cNvPr id="2" name="Title 1"/>
          <p:cNvSpPr>
            <a:spLocks noGrp="1"/>
          </p:cNvSpPr>
          <p:nvPr>
            <p:ph type="title"/>
          </p:nvPr>
        </p:nvSpPr>
        <p:spPr>
          <a:xfrm>
            <a:off x="0" y="-132826"/>
            <a:ext cx="12192000" cy="1325563"/>
          </a:xfrm>
        </p:spPr>
        <p:txBody>
          <a:bodyPr>
            <a:normAutofit/>
          </a:bodyPr>
          <a:lstStyle/>
          <a:p>
            <a:pPr algn="ctr"/>
            <a:r>
              <a:rPr lang="en-US" sz="5400" b="1" dirty="0" err="1">
                <a:solidFill>
                  <a:srgbClr val="FFFFFF"/>
                </a:solidFill>
                <a:latin typeface="+mn-lt"/>
                <a:ea typeface="Source Sans Pro"/>
                <a:cs typeface="Source Sans Pro" charset="0"/>
              </a:rPr>
              <a:t>Educación</a:t>
            </a:r>
            <a:r>
              <a:rPr lang="en-US" sz="5400" b="1" dirty="0">
                <a:solidFill>
                  <a:srgbClr val="FFFFFF"/>
                </a:solidFill>
                <a:latin typeface="+mn-lt"/>
                <a:ea typeface="Source Sans Pro"/>
                <a:cs typeface="Source Sans Pro" charset="0"/>
              </a:rPr>
              <a:t> y </a:t>
            </a:r>
            <a:r>
              <a:rPr lang="en-US" sz="5400" b="1" dirty="0" err="1">
                <a:solidFill>
                  <a:srgbClr val="FFFFFF"/>
                </a:solidFill>
                <a:latin typeface="+mn-lt"/>
                <a:ea typeface="Source Sans Pro"/>
                <a:cs typeface="Source Sans Pro" charset="0"/>
              </a:rPr>
              <a:t>Tecnología</a:t>
            </a:r>
            <a:endParaRPr lang="en-US" sz="5400" b="1" dirty="0">
              <a:solidFill>
                <a:srgbClr val="FFFFFF"/>
              </a:solidFill>
              <a:latin typeface="+mn-lt"/>
              <a:ea typeface="Source Sans Pro" charset="0"/>
              <a:cs typeface="Source Sans Pro" charset="0"/>
            </a:endParaRPr>
          </a:p>
        </p:txBody>
      </p:sp>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sp>
        <p:nvSpPr>
          <p:cNvPr id="3" name="Title 1">
            <a:extLst>
              <a:ext uri="{FF2B5EF4-FFF2-40B4-BE49-F238E27FC236}">
                <a16:creationId xmlns:a16="http://schemas.microsoft.com/office/drawing/2014/main" id="{96538850-114F-4761-A7EE-81213B8201E4}"/>
              </a:ext>
            </a:extLst>
          </p:cNvPr>
          <p:cNvSpPr txBox="1">
            <a:spLocks/>
          </p:cNvSpPr>
          <p:nvPr/>
        </p:nvSpPr>
        <p:spPr>
          <a:xfrm>
            <a:off x="0" y="553243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b="1" dirty="0">
                <a:solidFill>
                  <a:srgbClr val="FFFFFF"/>
                </a:solidFill>
                <a:latin typeface="+mn-lt"/>
                <a:ea typeface="Source Sans Pro"/>
                <a:cs typeface="Source Sans Pro" charset="0"/>
              </a:rPr>
              <a:t>El fin de la </a:t>
            </a:r>
            <a:r>
              <a:rPr lang="en-US" sz="4300" b="1" dirty="0" err="1">
                <a:solidFill>
                  <a:srgbClr val="FFFFFF"/>
                </a:solidFill>
                <a:latin typeface="+mn-lt"/>
                <a:ea typeface="Source Sans Pro"/>
                <a:cs typeface="Source Sans Pro" charset="0"/>
              </a:rPr>
              <a:t>educación</a:t>
            </a:r>
            <a:r>
              <a:rPr lang="en-US" sz="4300" b="1" dirty="0">
                <a:solidFill>
                  <a:srgbClr val="FFFFFF"/>
                </a:solidFill>
                <a:latin typeface="+mn-lt"/>
                <a:ea typeface="Source Sans Pro"/>
                <a:cs typeface="Source Sans Pro" charset="0"/>
              </a:rPr>
              <a:t> </a:t>
            </a:r>
            <a:r>
              <a:rPr lang="en-US" sz="4300" b="1" dirty="0" err="1">
                <a:solidFill>
                  <a:srgbClr val="FFFFFF"/>
                </a:solidFill>
                <a:latin typeface="+mn-lt"/>
                <a:ea typeface="Source Sans Pro"/>
                <a:cs typeface="Source Sans Pro" charset="0"/>
              </a:rPr>
              <a:t>como</a:t>
            </a:r>
            <a:r>
              <a:rPr lang="en-US" sz="4300" b="1" dirty="0">
                <a:solidFill>
                  <a:srgbClr val="FFFFFF"/>
                </a:solidFill>
                <a:latin typeface="+mn-lt"/>
                <a:ea typeface="Source Sans Pro"/>
                <a:cs typeface="Source Sans Pro" charset="0"/>
              </a:rPr>
              <a:t> la </a:t>
            </a:r>
            <a:r>
              <a:rPr lang="en-US" sz="4300" b="1" dirty="0" err="1">
                <a:solidFill>
                  <a:srgbClr val="FFFFFF"/>
                </a:solidFill>
                <a:latin typeface="+mn-lt"/>
                <a:ea typeface="Source Sans Pro"/>
                <a:cs typeface="Source Sans Pro" charset="0"/>
              </a:rPr>
              <a:t>conocemos</a:t>
            </a:r>
            <a:endParaRPr lang="en-US" sz="4300" b="1" dirty="0">
              <a:solidFill>
                <a:srgbClr val="FFFFFF"/>
              </a:solidFill>
              <a:latin typeface="+mn-lt"/>
              <a:ea typeface="Source Sans Pro" charset="0"/>
              <a:cs typeface="Source Sans Pro" charset="0"/>
            </a:endParaRPr>
          </a:p>
        </p:txBody>
      </p:sp>
    </p:spTree>
    <p:extLst>
      <p:ext uri="{BB962C8B-B14F-4D97-AF65-F5344CB8AC3E}">
        <p14:creationId xmlns:p14="http://schemas.microsoft.com/office/powerpoint/2010/main" val="200176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9981B52-6E3E-4E46-B56C-A88841DED0CC}"/>
              </a:ext>
            </a:extLst>
          </p:cNvPr>
          <p:cNvSpPr/>
          <p:nvPr/>
        </p:nvSpPr>
        <p:spPr>
          <a:xfrm>
            <a:off x="7707084" y="0"/>
            <a:ext cx="4484916" cy="1511300"/>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Rectangle 5"/>
          <p:cNvSpPr/>
          <p:nvPr/>
        </p:nvSpPr>
        <p:spPr>
          <a:xfrm>
            <a:off x="-1" y="1511454"/>
            <a:ext cx="7707088" cy="53465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Rectangle 6"/>
          <p:cNvSpPr/>
          <p:nvPr/>
        </p:nvSpPr>
        <p:spPr>
          <a:xfrm>
            <a:off x="0" y="1"/>
            <a:ext cx="7707086" cy="1511299"/>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latin typeface="Calibri" panose="020F0502020204030204" pitchFamily="34" charset="0"/>
              <a:cs typeface="Calibri" panose="020F0502020204030204" pitchFamily="34" charset="0"/>
            </a:endParaRPr>
          </a:p>
        </p:txBody>
      </p:sp>
      <p:sp>
        <p:nvSpPr>
          <p:cNvPr id="11" name="TextBox 10"/>
          <p:cNvSpPr txBox="1"/>
          <p:nvPr/>
        </p:nvSpPr>
        <p:spPr>
          <a:xfrm>
            <a:off x="7821220" y="175078"/>
            <a:ext cx="4256314" cy="1200329"/>
          </a:xfrm>
          <a:prstGeom prst="rect">
            <a:avLst/>
          </a:prstGeom>
          <a:noFill/>
        </p:spPr>
        <p:txBody>
          <a:bodyPr wrap="square" rtlCol="0" anchor="t">
            <a:spAutoFit/>
          </a:bodyPr>
          <a:lstStyle/>
          <a:p>
            <a:pPr algn="ctr"/>
            <a:r>
              <a:rPr lang="en-US" sz="3600" dirty="0">
                <a:solidFill>
                  <a:schemeClr val="bg1"/>
                </a:solidFill>
                <a:latin typeface="Calibri" panose="020F0502020204030204" pitchFamily="34" charset="0"/>
                <a:ea typeface="Source Sans Pro"/>
                <a:cs typeface="Calibri" panose="020F0502020204030204" pitchFamily="34" charset="0"/>
              </a:rPr>
              <a:t>Higher Colleges of Technology</a:t>
            </a:r>
          </a:p>
        </p:txBody>
      </p:sp>
      <p:sp>
        <p:nvSpPr>
          <p:cNvPr id="10" name="Title 3">
            <a:extLst>
              <a:ext uri="{FF2B5EF4-FFF2-40B4-BE49-F238E27FC236}">
                <a16:creationId xmlns:a16="http://schemas.microsoft.com/office/drawing/2014/main" id="{95B840D2-918B-498B-B17A-0857BEFA5B14}"/>
              </a:ext>
            </a:extLst>
          </p:cNvPr>
          <p:cNvSpPr>
            <a:spLocks noGrp="1"/>
          </p:cNvSpPr>
          <p:nvPr>
            <p:ph type="title" idx="4294967295"/>
          </p:nvPr>
        </p:nvSpPr>
        <p:spPr>
          <a:xfrm>
            <a:off x="0" y="112461"/>
            <a:ext cx="7706936" cy="1325562"/>
          </a:xfrm>
        </p:spPr>
        <p:txBody>
          <a:bodyPr>
            <a:normAutofit/>
          </a:bodyPr>
          <a:lstStyle/>
          <a:p>
            <a:pPr>
              <a:defRPr/>
            </a:pPr>
            <a:r>
              <a:rPr lang="en-US" sz="3200" dirty="0">
                <a:solidFill>
                  <a:schemeClr val="bg1"/>
                </a:solidFill>
                <a:latin typeface="Calibri" panose="020F0502020204030204" pitchFamily="34" charset="0"/>
                <a:ea typeface="Source Sans Pro"/>
                <a:cs typeface="Calibri" panose="020F0502020204030204" pitchFamily="34" charset="0"/>
              </a:rPr>
              <a:t>La </a:t>
            </a:r>
            <a:r>
              <a:rPr lang="en-US" sz="3200" dirty="0" err="1">
                <a:solidFill>
                  <a:schemeClr val="bg1"/>
                </a:solidFill>
                <a:latin typeface="Calibri" panose="020F0502020204030204" pitchFamily="34" charset="0"/>
                <a:ea typeface="Source Sans Pro"/>
                <a:cs typeface="Calibri" panose="020F0502020204030204" pitchFamily="34" charset="0"/>
              </a:rPr>
              <a:t>universidad</a:t>
            </a:r>
            <a:r>
              <a:rPr lang="en-US" sz="3200" dirty="0">
                <a:solidFill>
                  <a:schemeClr val="bg1"/>
                </a:solidFill>
                <a:latin typeface="Calibri" panose="020F0502020204030204" pitchFamily="34" charset="0"/>
                <a:ea typeface="Source Sans Pro"/>
                <a:cs typeface="Calibri" panose="020F0502020204030204" pitchFamily="34" charset="0"/>
              </a:rPr>
              <a:t> sin </a:t>
            </a:r>
            <a:r>
              <a:rPr lang="en-US" sz="3200" dirty="0" err="1">
                <a:solidFill>
                  <a:schemeClr val="bg1"/>
                </a:solidFill>
                <a:latin typeface="Calibri" panose="020F0502020204030204" pitchFamily="34" charset="0"/>
                <a:ea typeface="Source Sans Pro"/>
                <a:cs typeface="Calibri" panose="020F0502020204030204" pitchFamily="34" charset="0"/>
              </a:rPr>
              <a:t>papel</a:t>
            </a:r>
            <a:endParaRPr lang="en-US" dirty="0">
              <a:solidFill>
                <a:schemeClr val="bg1"/>
              </a:solidFill>
              <a:latin typeface="Calibri" panose="020F0502020204030204" pitchFamily="34" charset="0"/>
              <a:cs typeface="Calibri" panose="020F0502020204030204" pitchFamily="34" charset="0"/>
            </a:endParaRPr>
          </a:p>
        </p:txBody>
      </p:sp>
      <p:pic>
        <p:nvPicPr>
          <p:cNvPr id="2" name="Picture 3" descr="Imagen que contiene cielo, exterior, hierba, carretera&#10;&#10;Descripción generada con confianza muy alta">
            <a:extLst>
              <a:ext uri="{FF2B5EF4-FFF2-40B4-BE49-F238E27FC236}">
                <a16:creationId xmlns:a16="http://schemas.microsoft.com/office/drawing/2014/main" id="{E71CA4BA-3C69-43AF-8527-9E4384E99A49}"/>
              </a:ext>
            </a:extLst>
          </p:cNvPr>
          <p:cNvPicPr>
            <a:picLocks noChangeAspect="1"/>
          </p:cNvPicPr>
          <p:nvPr/>
        </p:nvPicPr>
        <p:blipFill rotWithShape="1">
          <a:blip r:embed="rId3"/>
          <a:srcRect l="21244" t="-124" r="18753" b="408"/>
          <a:stretch/>
        </p:blipFill>
        <p:spPr>
          <a:xfrm>
            <a:off x="7707234" y="1511300"/>
            <a:ext cx="4484287" cy="5397499"/>
          </a:xfrm>
          <a:prstGeom prst="rect">
            <a:avLst/>
          </a:prstGeom>
        </p:spPr>
      </p:pic>
      <p:sp>
        <p:nvSpPr>
          <p:cNvPr id="15" name="TextBox 9">
            <a:extLst>
              <a:ext uri="{FF2B5EF4-FFF2-40B4-BE49-F238E27FC236}">
                <a16:creationId xmlns:a16="http://schemas.microsoft.com/office/drawing/2014/main" id="{27763B73-A6DF-428F-A0BC-AD6FCBDC683A}"/>
              </a:ext>
            </a:extLst>
          </p:cNvPr>
          <p:cNvSpPr txBox="1"/>
          <p:nvPr/>
        </p:nvSpPr>
        <p:spPr>
          <a:xfrm>
            <a:off x="238416" y="1623335"/>
            <a:ext cx="6859808" cy="3785652"/>
          </a:xfrm>
          <a:prstGeom prst="rect">
            <a:avLst/>
          </a:prstGeom>
          <a:noFill/>
        </p:spPr>
        <p:txBody>
          <a:bodyPr wrap="square" rtlCol="0" anchor="t">
            <a:spAutoFit/>
          </a:bodyPr>
          <a:lstStyle/>
          <a:p>
            <a:pPr marL="342900" indent="-342900">
              <a:buFont typeface="Arial" panose="020B0604020202020204" pitchFamily="34" charset="0"/>
              <a:buChar char="•"/>
            </a:pPr>
            <a:r>
              <a:rPr lang="es-ES" sz="2400" dirty="0">
                <a:latin typeface="Calibri" panose="020F0502020204030204" pitchFamily="34" charset="0"/>
                <a:cs typeface="Calibri" panose="020F0502020204030204" pitchFamily="34" charset="0"/>
              </a:rPr>
              <a:t>Decidió ser pionero en la idea de una "</a:t>
            </a:r>
            <a:r>
              <a:rPr lang="es-ES" sz="2400" b="1" dirty="0">
                <a:latin typeface="Calibri" panose="020F0502020204030204" pitchFamily="34" charset="0"/>
                <a:cs typeface="Calibri" panose="020F0502020204030204" pitchFamily="34" charset="0"/>
              </a:rPr>
              <a:t>universidad sin papel</a:t>
            </a:r>
            <a:r>
              <a:rPr lang="es-ES"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s-E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dirty="0">
                <a:latin typeface="Calibri" panose="020F0502020204030204" pitchFamily="34" charset="0"/>
                <a:cs typeface="Calibri" panose="020F0502020204030204" pitchFamily="34" charset="0"/>
              </a:rPr>
              <a:t>Entrega todas las evaluaciones </a:t>
            </a:r>
            <a:r>
              <a:rPr lang="es-ES" sz="2400" b="1" dirty="0">
                <a:latin typeface="Calibri" panose="020F0502020204030204" pitchFamily="34" charset="0"/>
                <a:cs typeface="Calibri" panose="020F0502020204030204" pitchFamily="34" charset="0"/>
              </a:rPr>
              <a:t>digitalmente</a:t>
            </a:r>
          </a:p>
          <a:p>
            <a:pPr marL="342900" indent="-342900">
              <a:buFont typeface="Arial" panose="020B0604020202020204" pitchFamily="34" charset="0"/>
              <a:buChar char="•"/>
            </a:pPr>
            <a:endParaRPr lang="es-E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dirty="0">
                <a:latin typeface="Calibri" panose="020F0502020204030204" pitchFamily="34" charset="0"/>
                <a:cs typeface="Calibri" panose="020F0502020204030204" pitchFamily="34" charset="0"/>
              </a:rPr>
              <a:t>Más de </a:t>
            </a:r>
            <a:r>
              <a:rPr lang="es-ES" sz="2400" b="1" dirty="0">
                <a:latin typeface="Calibri" panose="020F0502020204030204" pitchFamily="34" charset="0"/>
                <a:cs typeface="Calibri" panose="020F0502020204030204" pitchFamily="34" charset="0"/>
              </a:rPr>
              <a:t>106.000 evaluaciones entregadas el año </a:t>
            </a:r>
            <a:r>
              <a:rPr lang="es-ES" sz="2400" dirty="0">
                <a:latin typeface="Calibri" panose="020F0502020204030204" pitchFamily="34" charset="0"/>
                <a:cs typeface="Calibri" panose="020F0502020204030204" pitchFamily="34" charset="0"/>
              </a:rPr>
              <a:t>pasado en 14 campus en Emiratos Árabes Unidos</a:t>
            </a:r>
          </a:p>
          <a:p>
            <a:pPr marL="342900" indent="-342900">
              <a:buFont typeface="Arial" panose="020B0604020202020204" pitchFamily="34" charset="0"/>
              <a:buChar char="•"/>
            </a:pPr>
            <a:endParaRPr lang="es-E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dirty="0">
                <a:latin typeface="Calibri" panose="020F0502020204030204" pitchFamily="34" charset="0"/>
                <a:cs typeface="Calibri" panose="020F0502020204030204" pitchFamily="34" charset="0"/>
              </a:rPr>
              <a:t>Todos entregados en el método </a:t>
            </a:r>
            <a:r>
              <a:rPr lang="es-ES" sz="2400" b="1" dirty="0">
                <a:latin typeface="Calibri" panose="020F0502020204030204" pitchFamily="34" charset="0"/>
                <a:cs typeface="Calibri" panose="020F0502020204030204" pitchFamily="34" charset="0"/>
              </a:rPr>
              <a:t>BYOD</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Bring</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Your</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Own</a:t>
            </a:r>
            <a:r>
              <a:rPr lang="es-ES" sz="2400" dirty="0">
                <a:latin typeface="Calibri" panose="020F0502020204030204" pitchFamily="34" charset="0"/>
                <a:cs typeface="Calibri" panose="020F0502020204030204" pitchFamily="34" charset="0"/>
              </a:rPr>
              <a:t> </a:t>
            </a:r>
            <a:r>
              <a:rPr lang="es-ES" sz="2400" dirty="0" err="1">
                <a:latin typeface="Calibri" panose="020F0502020204030204" pitchFamily="34" charset="0"/>
                <a:cs typeface="Calibri" panose="020F0502020204030204" pitchFamily="34" charset="0"/>
              </a:rPr>
              <a:t>Device</a:t>
            </a:r>
            <a:r>
              <a:rPr lang="es-ES" sz="2400" dirty="0">
                <a:latin typeface="Calibri" panose="020F0502020204030204" pitchFamily="34" charset="0"/>
                <a:cs typeface="Calibri" panose="020F0502020204030204" pitchFamily="34" charset="0"/>
              </a:rPr>
              <a:t>” o “trae tu propio dispositivo”)</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135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prstClr val="black"/>
              <a:srgbClr val="662938">
                <a:tint val="45000"/>
                <a:satMod val="400000"/>
              </a:srgbClr>
            </a:duotone>
          </a:blip>
          <a:srcRect l="30774" t="19793" r="20879" b="9896"/>
          <a:stretch/>
        </p:blipFill>
        <p:spPr>
          <a:xfrm>
            <a:off x="0" y="0"/>
            <a:ext cx="12192000" cy="6858000"/>
          </a:xfrm>
          <a:prstGeom prst="rect">
            <a:avLst/>
          </a:prstGeom>
        </p:spPr>
      </p:pic>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sp>
        <p:nvSpPr>
          <p:cNvPr id="7" name="Title 4">
            <a:extLst>
              <a:ext uri="{FF2B5EF4-FFF2-40B4-BE49-F238E27FC236}">
                <a16:creationId xmlns:a16="http://schemas.microsoft.com/office/drawing/2014/main" id="{05841366-6489-44DB-9E23-33872C9D9A57}"/>
              </a:ext>
            </a:extLst>
          </p:cNvPr>
          <p:cNvSpPr>
            <a:spLocks noGrp="1"/>
          </p:cNvSpPr>
          <p:nvPr/>
        </p:nvSpPr>
        <p:spPr>
          <a:xfrm>
            <a:off x="0" y="1562560"/>
            <a:ext cx="12192000" cy="3732881"/>
          </a:xfrm>
          <a:prstGeom prst="rect">
            <a:avLst/>
          </a:prstGeom>
        </p:spPr>
        <p:txBody>
          <a:bodyPr vert="horz" lIns="91440" tIns="0" rIns="91440" bIns="0" rtlCol="0" anchor="ctr">
            <a:spAutoFit/>
          </a:bodyPr>
          <a:lstStyle>
            <a:lvl1pPr algn="l" defTabSz="609036" rtl="0" eaLnBrk="1" latinLnBrk="0" hangingPunct="1">
              <a:lnSpc>
                <a:spcPct val="114000"/>
              </a:lnSpc>
              <a:spcBef>
                <a:spcPct val="0"/>
              </a:spcBef>
              <a:spcAft>
                <a:spcPts val="1599"/>
              </a:spcAft>
              <a:buNone/>
              <a:defRPr lang="en-US" sz="4263" b="0" kern="1200" dirty="0">
                <a:solidFill>
                  <a:schemeClr val="bg1"/>
                </a:solidFill>
                <a:latin typeface="+mj-lt"/>
                <a:ea typeface="+mj-ea"/>
                <a:cs typeface="+mj-cs"/>
              </a:defRPr>
            </a:lvl1pPr>
          </a:lstStyle>
          <a:p>
            <a:pPr algn="ctr"/>
            <a:r>
              <a:rPr lang="en-US" sz="5400" dirty="0">
                <a:latin typeface="Source Sans Pro"/>
                <a:ea typeface="Source Sans Pro"/>
                <a:cs typeface="Source Sans Pro" charset="0"/>
              </a:rPr>
              <a:t> ¿</a:t>
            </a:r>
            <a:r>
              <a:rPr lang="en-US" sz="5400" dirty="0" err="1">
                <a:latin typeface="Source Sans Pro"/>
                <a:ea typeface="Source Sans Pro"/>
                <a:cs typeface="Source Sans Pro" charset="0"/>
              </a:rPr>
              <a:t>Cómo</a:t>
            </a:r>
            <a:r>
              <a:rPr lang="en-US" sz="5400" dirty="0">
                <a:latin typeface="Source Sans Pro"/>
                <a:ea typeface="Source Sans Pro"/>
                <a:cs typeface="Source Sans Pro" charset="0"/>
              </a:rPr>
              <a:t> </a:t>
            </a:r>
            <a:r>
              <a:rPr lang="en-US" sz="5400" dirty="0" err="1">
                <a:latin typeface="Source Sans Pro"/>
                <a:ea typeface="Source Sans Pro"/>
                <a:cs typeface="Source Sans Pro" charset="0"/>
              </a:rPr>
              <a:t>podemos</a:t>
            </a:r>
            <a:r>
              <a:rPr lang="en-US" sz="5400" dirty="0">
                <a:latin typeface="Source Sans Pro"/>
                <a:ea typeface="Source Sans Pro"/>
                <a:cs typeface="Source Sans Pro" charset="0"/>
              </a:rPr>
              <a:t> </a:t>
            </a:r>
            <a:r>
              <a:rPr lang="en-US" sz="5400" b="1" dirty="0" err="1">
                <a:latin typeface="Source Sans Pro"/>
                <a:ea typeface="Source Sans Pro"/>
                <a:cs typeface="Source Sans Pro" charset="0"/>
              </a:rPr>
              <a:t>transformar</a:t>
            </a:r>
            <a:r>
              <a:rPr lang="en-US" sz="5400" dirty="0">
                <a:latin typeface="Source Sans Pro"/>
                <a:ea typeface="Source Sans Pro"/>
                <a:cs typeface="Source Sans Pro" charset="0"/>
              </a:rPr>
              <a:t> la </a:t>
            </a:r>
            <a:r>
              <a:rPr lang="en-US" sz="5400" dirty="0" err="1">
                <a:latin typeface="Source Sans Pro"/>
                <a:ea typeface="Source Sans Pro"/>
                <a:cs typeface="Source Sans Pro" charset="0"/>
              </a:rPr>
              <a:t>experiencia</a:t>
            </a:r>
            <a:r>
              <a:rPr lang="en-US" sz="5400" dirty="0">
                <a:latin typeface="Source Sans Pro"/>
                <a:ea typeface="Source Sans Pro"/>
                <a:cs typeface="Source Sans Pro" charset="0"/>
              </a:rPr>
              <a:t> de </a:t>
            </a:r>
            <a:r>
              <a:rPr lang="en-US" sz="5400" dirty="0" err="1">
                <a:latin typeface="Source Sans Pro"/>
                <a:ea typeface="Source Sans Pro"/>
                <a:cs typeface="Source Sans Pro" charset="0"/>
              </a:rPr>
              <a:t>enseñanza</a:t>
            </a:r>
            <a:r>
              <a:rPr lang="en-US" sz="5400" dirty="0">
                <a:latin typeface="Source Sans Pro"/>
                <a:ea typeface="Source Sans Pro"/>
                <a:cs typeface="Source Sans Pro" charset="0"/>
              </a:rPr>
              <a:t> y </a:t>
            </a:r>
            <a:r>
              <a:rPr lang="en-US" sz="5400" dirty="0" err="1">
                <a:latin typeface="Source Sans Pro"/>
                <a:ea typeface="Source Sans Pro"/>
                <a:cs typeface="Source Sans Pro" charset="0"/>
              </a:rPr>
              <a:t>aprendizaje</a:t>
            </a:r>
            <a:r>
              <a:rPr lang="en-US" sz="5400" dirty="0">
                <a:latin typeface="Source Sans Pro"/>
                <a:ea typeface="Source Sans Pro"/>
                <a:cs typeface="Source Sans Pro" charset="0"/>
              </a:rPr>
              <a:t> para </a:t>
            </a:r>
            <a:r>
              <a:rPr lang="en-US" sz="5400" dirty="0" err="1">
                <a:latin typeface="Source Sans Pro"/>
                <a:ea typeface="Source Sans Pro"/>
                <a:cs typeface="Source Sans Pro" charset="0"/>
              </a:rPr>
              <a:t>crear</a:t>
            </a:r>
            <a:r>
              <a:rPr lang="en-US" sz="5400" dirty="0">
                <a:latin typeface="Source Sans Pro"/>
                <a:ea typeface="Source Sans Pro"/>
                <a:cs typeface="Source Sans Pro" charset="0"/>
              </a:rPr>
              <a:t> un </a:t>
            </a:r>
            <a:r>
              <a:rPr lang="en-US" sz="5400" dirty="0" err="1">
                <a:latin typeface="Source Sans Pro"/>
                <a:ea typeface="Source Sans Pro"/>
                <a:cs typeface="Source Sans Pro" charset="0"/>
              </a:rPr>
              <a:t>impacto</a:t>
            </a:r>
            <a:r>
              <a:rPr lang="en-US" sz="5400" dirty="0">
                <a:latin typeface="Source Sans Pro"/>
                <a:ea typeface="Source Sans Pro"/>
                <a:cs typeface="Source Sans Pro" charset="0"/>
              </a:rPr>
              <a:t> </a:t>
            </a:r>
            <a:r>
              <a:rPr lang="en-US" sz="5400" b="1" dirty="0" err="1">
                <a:latin typeface="Source Sans Pro"/>
                <a:ea typeface="Source Sans Pro"/>
                <a:cs typeface="Source Sans Pro" charset="0"/>
              </a:rPr>
              <a:t>económico</a:t>
            </a:r>
            <a:r>
              <a:rPr lang="en-US" sz="5400" b="1" dirty="0">
                <a:latin typeface="Source Sans Pro"/>
                <a:ea typeface="Source Sans Pro"/>
                <a:cs typeface="Source Sans Pro" charset="0"/>
              </a:rPr>
              <a:t> y social </a:t>
            </a:r>
            <a:r>
              <a:rPr lang="en-US" sz="5400" b="1" dirty="0" err="1">
                <a:latin typeface="Source Sans Pro"/>
                <a:ea typeface="Source Sans Pro"/>
                <a:cs typeface="Source Sans Pro" charset="0"/>
              </a:rPr>
              <a:t>en</a:t>
            </a:r>
            <a:r>
              <a:rPr lang="en-US" sz="5400" b="1" dirty="0">
                <a:latin typeface="Source Sans Pro"/>
                <a:ea typeface="Source Sans Pro"/>
                <a:cs typeface="Source Sans Pro" charset="0"/>
              </a:rPr>
              <a:t> </a:t>
            </a:r>
            <a:r>
              <a:rPr lang="en-US" sz="5400" b="1" dirty="0" err="1">
                <a:latin typeface="Source Sans Pro"/>
                <a:ea typeface="Source Sans Pro"/>
                <a:cs typeface="Source Sans Pro" charset="0"/>
              </a:rPr>
              <a:t>nuestra</a:t>
            </a:r>
            <a:r>
              <a:rPr lang="en-US" sz="5400" b="1" dirty="0">
                <a:latin typeface="Source Sans Pro"/>
                <a:ea typeface="Source Sans Pro"/>
                <a:cs typeface="Source Sans Pro" charset="0"/>
              </a:rPr>
              <a:t> </a:t>
            </a:r>
            <a:r>
              <a:rPr lang="en-US" sz="5400" b="1" dirty="0" err="1">
                <a:latin typeface="Source Sans Pro"/>
                <a:ea typeface="Source Sans Pro"/>
                <a:cs typeface="Source Sans Pro" charset="0"/>
              </a:rPr>
              <a:t>región</a:t>
            </a:r>
            <a:r>
              <a:rPr lang="en-US" sz="5400" dirty="0">
                <a:latin typeface="Source Sans Pro"/>
                <a:ea typeface="Source Sans Pro"/>
                <a:cs typeface="Source Sans Pro" charset="0"/>
              </a:rPr>
              <a:t>?</a:t>
            </a:r>
            <a:endParaRPr lang="en-US" sz="5400" b="1" dirty="0">
              <a:latin typeface="Source Sans Pro"/>
              <a:ea typeface="Source Sans Pro"/>
              <a:cs typeface="Source Sans Pro" charset="0"/>
            </a:endParaRPr>
          </a:p>
        </p:txBody>
      </p:sp>
    </p:spTree>
    <p:extLst>
      <p:ext uri="{BB962C8B-B14F-4D97-AF65-F5344CB8AC3E}">
        <p14:creationId xmlns:p14="http://schemas.microsoft.com/office/powerpoint/2010/main" val="3203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16" t="7127" r="18176" b="7929"/>
          <a:stretch/>
        </p:blipFill>
        <p:spPr>
          <a:xfrm>
            <a:off x="0" y="0"/>
            <a:ext cx="12192000" cy="6858000"/>
          </a:xfrm>
          <a:prstGeom prst="rect">
            <a:avLst/>
          </a:prstGeom>
        </p:spPr>
      </p:pic>
      <p:sp>
        <p:nvSpPr>
          <p:cNvPr id="19" name="Rectangle 8">
            <a:extLst>
              <a:ext uri="{FF2B5EF4-FFF2-40B4-BE49-F238E27FC236}">
                <a16:creationId xmlns:a16="http://schemas.microsoft.com/office/drawing/2014/main" id="{C86A63BB-761E-4F38-9655-99A4B135AC58}"/>
              </a:ext>
            </a:extLst>
          </p:cNvPr>
          <p:cNvSpPr/>
          <p:nvPr/>
        </p:nvSpPr>
        <p:spPr>
          <a:xfrm>
            <a:off x="-11138" y="-2"/>
            <a:ext cx="12203138" cy="6858001"/>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28"/>
          <p:cNvSpPr>
            <a:spLocks noGrp="1"/>
          </p:cNvSpPr>
          <p:nvPr>
            <p:ph type="title"/>
          </p:nvPr>
        </p:nvSpPr>
        <p:spPr>
          <a:xfrm>
            <a:off x="668023" y="1093168"/>
            <a:ext cx="4500933" cy="5067303"/>
          </a:xfrm>
        </p:spPr>
        <p:txBody>
          <a:bodyPr>
            <a:normAutofit/>
          </a:bodyPr>
          <a:lstStyle/>
          <a:p>
            <a:r>
              <a:rPr lang="en-US" sz="4800" b="1" dirty="0" err="1">
                <a:latin typeface="Source Sans Pro"/>
                <a:ea typeface="Source Sans Pro"/>
              </a:rPr>
              <a:t>Factores</a:t>
            </a:r>
            <a:r>
              <a:rPr lang="en-US" sz="4800" b="1" dirty="0">
                <a:latin typeface="Source Sans Pro"/>
                <a:ea typeface="Source Sans Pro"/>
              </a:rPr>
              <a:t> que </a:t>
            </a:r>
            <a:r>
              <a:rPr lang="en-US" sz="4800" b="1" dirty="0" err="1">
                <a:latin typeface="Source Sans Pro"/>
                <a:ea typeface="Source Sans Pro"/>
              </a:rPr>
              <a:t>impactan</a:t>
            </a:r>
            <a:r>
              <a:rPr lang="en-US" sz="4800" b="1" dirty="0">
                <a:latin typeface="Source Sans Pro"/>
                <a:ea typeface="Source Sans Pro"/>
              </a:rPr>
              <a:t> el </a:t>
            </a:r>
            <a:r>
              <a:rPr lang="en-US" sz="4800" b="1" dirty="0" err="1">
                <a:latin typeface="Source Sans Pro"/>
                <a:ea typeface="Source Sans Pro"/>
              </a:rPr>
              <a:t>camino</a:t>
            </a:r>
            <a:r>
              <a:rPr lang="en-US" sz="4800" b="1" dirty="0">
                <a:latin typeface="Source Sans Pro"/>
                <a:ea typeface="Source Sans Pro"/>
              </a:rPr>
              <a:t> de la </a:t>
            </a:r>
            <a:r>
              <a:rPr lang="en-US" sz="4800" b="1" dirty="0" err="1">
                <a:latin typeface="Source Sans Pro"/>
                <a:ea typeface="Source Sans Pro"/>
              </a:rPr>
              <a:t>evolución</a:t>
            </a:r>
            <a:r>
              <a:rPr lang="en-US" sz="4800" b="1" dirty="0">
                <a:latin typeface="Source Sans Pro"/>
                <a:ea typeface="Source Sans Pro"/>
              </a:rPr>
              <a:t> de la </a:t>
            </a:r>
            <a:r>
              <a:rPr lang="en-US" sz="4800" b="1" dirty="0" err="1">
                <a:latin typeface="Source Sans Pro"/>
                <a:ea typeface="Source Sans Pro"/>
              </a:rPr>
              <a:t>educación</a:t>
            </a:r>
            <a:endParaRPr lang="en-US" sz="4800" dirty="0"/>
          </a:p>
        </p:txBody>
      </p:sp>
      <p:graphicFrame>
        <p:nvGraphicFramePr>
          <p:cNvPr id="17" name="Diagrama 16">
            <a:extLst>
              <a:ext uri="{FF2B5EF4-FFF2-40B4-BE49-F238E27FC236}">
                <a16:creationId xmlns:a16="http://schemas.microsoft.com/office/drawing/2014/main" id="{606DDBBC-1CE2-4EC8-AE33-5DEEA2BC4E31}"/>
              </a:ext>
            </a:extLst>
          </p:cNvPr>
          <p:cNvGraphicFramePr/>
          <p:nvPr>
            <p:extLst>
              <p:ext uri="{D42A27DB-BD31-4B8C-83A1-F6EECF244321}">
                <p14:modId xmlns:p14="http://schemas.microsoft.com/office/powerpoint/2010/main" val="1012017025"/>
              </p:ext>
            </p:extLst>
          </p:nvPr>
        </p:nvGraphicFramePr>
        <p:xfrm>
          <a:off x="3947016" y="272725"/>
          <a:ext cx="9468823" cy="6312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9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16" t="7127" r="18176" b="7929"/>
          <a:stretch/>
        </p:blipFill>
        <p:spPr>
          <a:xfrm>
            <a:off x="0" y="0"/>
            <a:ext cx="12192000" cy="6858000"/>
          </a:xfrm>
          <a:prstGeom prst="rect">
            <a:avLst/>
          </a:prstGeom>
        </p:spPr>
      </p:pic>
      <p:graphicFrame>
        <p:nvGraphicFramePr>
          <p:cNvPr id="8" name="Diagrama 7">
            <a:extLst>
              <a:ext uri="{FF2B5EF4-FFF2-40B4-BE49-F238E27FC236}">
                <a16:creationId xmlns:a16="http://schemas.microsoft.com/office/drawing/2014/main" id="{69505A34-41FF-4783-8BFB-B16603DA8C57}"/>
              </a:ext>
            </a:extLst>
          </p:cNvPr>
          <p:cNvGraphicFramePr/>
          <p:nvPr>
            <p:extLst>
              <p:ext uri="{D42A27DB-BD31-4B8C-83A1-F6EECF244321}">
                <p14:modId xmlns:p14="http://schemas.microsoft.com/office/powerpoint/2010/main" val="1067334156"/>
              </p:ext>
            </p:extLst>
          </p:nvPr>
        </p:nvGraphicFramePr>
        <p:xfrm>
          <a:off x="3947016" y="272725"/>
          <a:ext cx="9468823" cy="6312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Title 28"/>
          <p:cNvSpPr>
            <a:spLocks noGrp="1"/>
          </p:cNvSpPr>
          <p:nvPr>
            <p:ph type="title"/>
          </p:nvPr>
        </p:nvSpPr>
        <p:spPr>
          <a:xfrm>
            <a:off x="668023" y="1093168"/>
            <a:ext cx="4500933" cy="5067303"/>
          </a:xfrm>
        </p:spPr>
        <p:txBody>
          <a:bodyPr>
            <a:normAutofit/>
          </a:bodyPr>
          <a:lstStyle/>
          <a:p>
            <a:r>
              <a:rPr lang="es-ES" sz="4800" b="1" dirty="0">
                <a:solidFill>
                  <a:srgbClr val="1F8599"/>
                </a:solidFill>
                <a:latin typeface="Source Sans Pro"/>
                <a:ea typeface="Source Sans Pro"/>
                <a:cs typeface="Source Sans Pro" charset="0"/>
              </a:rPr>
              <a:t>¿Cómo podemos convertir los obstáculos en agentes de cambio?</a:t>
            </a:r>
            <a:endParaRPr lang="en-US" sz="4800" dirty="0">
              <a:solidFill>
                <a:srgbClr val="1F8599"/>
              </a:solidFill>
            </a:endParaRPr>
          </a:p>
        </p:txBody>
      </p:sp>
    </p:spTree>
    <p:extLst>
      <p:ext uri="{BB962C8B-B14F-4D97-AF65-F5344CB8AC3E}">
        <p14:creationId xmlns:p14="http://schemas.microsoft.com/office/powerpoint/2010/main" val="33034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0064" y="2420552"/>
            <a:ext cx="5342021" cy="2059025"/>
          </a:xfrm>
          <a:prstGeom prst="rect">
            <a:avLst/>
          </a:prstGeom>
        </p:spPr>
        <p:txBody>
          <a:bodyPr wrap="square">
            <a:spAutoFit/>
          </a:bodyPr>
          <a:lstStyle/>
          <a:p>
            <a:pPr defTabSz="1218072">
              <a:lnSpc>
                <a:spcPct val="90000"/>
              </a:lnSpc>
            </a:pPr>
            <a:r>
              <a:rPr lang="en-US" sz="5400" b="1" dirty="0" err="1">
                <a:solidFill>
                  <a:schemeClr val="bg1"/>
                </a:solidFill>
                <a:latin typeface="Source Sans Pro"/>
                <a:ea typeface="Source Sans Pro"/>
              </a:rPr>
              <a:t>Factores</a:t>
            </a:r>
            <a:r>
              <a:rPr lang="en-US" sz="5400" b="1" dirty="0">
                <a:solidFill>
                  <a:schemeClr val="bg1"/>
                </a:solidFill>
                <a:latin typeface="Source Sans Pro"/>
                <a:ea typeface="Source Sans Pro"/>
              </a:rPr>
              <a:t> </a:t>
            </a:r>
            <a:r>
              <a:rPr lang="en-US" sz="8800" b="1" dirty="0">
                <a:solidFill>
                  <a:schemeClr val="bg1"/>
                </a:solidFill>
                <a:latin typeface="Source Sans Pro"/>
                <a:ea typeface="Source Sans Pro"/>
              </a:rPr>
              <a:t>clave</a:t>
            </a:r>
            <a:endParaRPr lang="en-US" sz="11500" dirty="0">
              <a:solidFill>
                <a:schemeClr val="bg1"/>
              </a:solidFill>
              <a:latin typeface="Source Sans Pro"/>
              <a:ea typeface="Source Sans Pro"/>
            </a:endParaRPr>
          </a:p>
        </p:txBody>
      </p:sp>
      <p:graphicFrame>
        <p:nvGraphicFramePr>
          <p:cNvPr id="11" name="Diagrama 10">
            <a:extLst>
              <a:ext uri="{FF2B5EF4-FFF2-40B4-BE49-F238E27FC236}">
                <a16:creationId xmlns:a16="http://schemas.microsoft.com/office/drawing/2014/main" id="{ACE8469E-701F-4327-B353-93F96D8F1F93}"/>
              </a:ext>
            </a:extLst>
          </p:cNvPr>
          <p:cNvGraphicFramePr/>
          <p:nvPr>
            <p:extLst>
              <p:ext uri="{D42A27DB-BD31-4B8C-83A1-F6EECF244321}">
                <p14:modId xmlns:p14="http://schemas.microsoft.com/office/powerpoint/2010/main" val="1663229927"/>
              </p:ext>
            </p:extLst>
          </p:nvPr>
        </p:nvGraphicFramePr>
        <p:xfrm>
          <a:off x="5593146" y="0"/>
          <a:ext cx="6080045" cy="685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eta: para a Direita 12">
            <a:extLst>
              <a:ext uri="{FF2B5EF4-FFF2-40B4-BE49-F238E27FC236}">
                <a16:creationId xmlns:a16="http://schemas.microsoft.com/office/drawing/2014/main" id="{FF7C8A66-A0D1-43F7-8DE2-702137A8DDC7}"/>
              </a:ext>
            </a:extLst>
          </p:cNvPr>
          <p:cNvSpPr/>
          <p:nvPr/>
        </p:nvSpPr>
        <p:spPr>
          <a:xfrm>
            <a:off x="6096000" y="556481"/>
            <a:ext cx="558800" cy="620285"/>
          </a:xfrm>
          <a:prstGeom prst="rightArrow">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9" name="Seta: para a Direita 28">
            <a:extLst>
              <a:ext uri="{FF2B5EF4-FFF2-40B4-BE49-F238E27FC236}">
                <a16:creationId xmlns:a16="http://schemas.microsoft.com/office/drawing/2014/main" id="{4205571A-BA3F-48B3-A18D-2327E80DB5F9}"/>
              </a:ext>
            </a:extLst>
          </p:cNvPr>
          <p:cNvSpPr/>
          <p:nvPr/>
        </p:nvSpPr>
        <p:spPr>
          <a:xfrm>
            <a:off x="6731000" y="1851175"/>
            <a:ext cx="558800" cy="620285"/>
          </a:xfrm>
          <a:prstGeom prst="rightArrow">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Seta: para a Direita 29">
            <a:extLst>
              <a:ext uri="{FF2B5EF4-FFF2-40B4-BE49-F238E27FC236}">
                <a16:creationId xmlns:a16="http://schemas.microsoft.com/office/drawing/2014/main" id="{16E4D4C7-4850-4B10-9AC0-EFA6C683678D}"/>
              </a:ext>
            </a:extLst>
          </p:cNvPr>
          <p:cNvSpPr/>
          <p:nvPr/>
        </p:nvSpPr>
        <p:spPr>
          <a:xfrm>
            <a:off x="6934200" y="3098330"/>
            <a:ext cx="558800" cy="620285"/>
          </a:xfrm>
          <a:prstGeom prst="rightArrow">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Seta: para a Direita 30">
            <a:extLst>
              <a:ext uri="{FF2B5EF4-FFF2-40B4-BE49-F238E27FC236}">
                <a16:creationId xmlns:a16="http://schemas.microsoft.com/office/drawing/2014/main" id="{E12D3CDB-7816-4142-85BE-99F39C38763E}"/>
              </a:ext>
            </a:extLst>
          </p:cNvPr>
          <p:cNvSpPr/>
          <p:nvPr/>
        </p:nvSpPr>
        <p:spPr>
          <a:xfrm>
            <a:off x="6707090" y="4409310"/>
            <a:ext cx="558800" cy="620285"/>
          </a:xfrm>
          <a:prstGeom prst="rightArrow">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Seta: para a Direita 31">
            <a:extLst>
              <a:ext uri="{FF2B5EF4-FFF2-40B4-BE49-F238E27FC236}">
                <a16:creationId xmlns:a16="http://schemas.microsoft.com/office/drawing/2014/main" id="{C73E9260-A13D-4D53-836F-5C4089520470}"/>
              </a:ext>
            </a:extLst>
          </p:cNvPr>
          <p:cNvSpPr/>
          <p:nvPr/>
        </p:nvSpPr>
        <p:spPr>
          <a:xfrm>
            <a:off x="6097490" y="5717942"/>
            <a:ext cx="558800" cy="620285"/>
          </a:xfrm>
          <a:prstGeom prst="rightArrow">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172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16" t="7127" r="18176" b="7929"/>
          <a:stretch/>
        </p:blipFill>
        <p:spPr>
          <a:xfrm>
            <a:off x="0" y="0"/>
            <a:ext cx="12192000" cy="6858000"/>
          </a:xfrm>
          <a:prstGeom prst="rect">
            <a:avLst/>
          </a:prstGeom>
        </p:spPr>
      </p:pic>
      <p:sp>
        <p:nvSpPr>
          <p:cNvPr id="4" name="Rectangle 8">
            <a:extLst>
              <a:ext uri="{FF2B5EF4-FFF2-40B4-BE49-F238E27FC236}">
                <a16:creationId xmlns:a16="http://schemas.microsoft.com/office/drawing/2014/main" id="{00B24B11-28A9-477B-9403-7AE47F388141}"/>
              </a:ext>
            </a:extLst>
          </p:cNvPr>
          <p:cNvSpPr/>
          <p:nvPr/>
        </p:nvSpPr>
        <p:spPr>
          <a:xfrm>
            <a:off x="-11138" y="-2"/>
            <a:ext cx="12203138" cy="685800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p:cNvSpPr>
            <a:spLocks noGrp="1"/>
          </p:cNvSpPr>
          <p:nvPr>
            <p:ph type="title"/>
          </p:nvPr>
        </p:nvSpPr>
        <p:spPr>
          <a:xfrm>
            <a:off x="364672" y="2431804"/>
            <a:ext cx="11462657" cy="1994392"/>
          </a:xfrm>
        </p:spPr>
        <p:txBody>
          <a:bodyPr>
            <a:spAutoFit/>
          </a:bodyPr>
          <a:lstStyle/>
          <a:p>
            <a:pPr algn="ctr"/>
            <a:r>
              <a:rPr lang="en-US" sz="7200" dirty="0">
                <a:latin typeface="Source Sans Pro"/>
                <a:ea typeface="Source Sans Pro"/>
                <a:cs typeface="Source Sans Pro" charset="0"/>
              </a:rPr>
              <a:t>¿</a:t>
            </a:r>
            <a:r>
              <a:rPr lang="en-US" sz="7200" dirty="0" err="1">
                <a:latin typeface="Source Sans Pro"/>
                <a:ea typeface="Source Sans Pro"/>
                <a:cs typeface="Source Sans Pro" charset="0"/>
              </a:rPr>
              <a:t>Cómo</a:t>
            </a:r>
            <a:r>
              <a:rPr lang="en-US" sz="7200" dirty="0">
                <a:latin typeface="Source Sans Pro"/>
                <a:ea typeface="Source Sans Pro"/>
                <a:cs typeface="Source Sans Pro" charset="0"/>
              </a:rPr>
              <a:t> </a:t>
            </a:r>
            <a:r>
              <a:rPr lang="en-US" sz="7200" dirty="0" err="1">
                <a:latin typeface="Source Sans Pro"/>
                <a:ea typeface="Source Sans Pro"/>
                <a:cs typeface="Source Sans Pro" charset="0"/>
              </a:rPr>
              <a:t>nos</a:t>
            </a:r>
            <a:r>
              <a:rPr lang="en-US" sz="7200" dirty="0">
                <a:latin typeface="Source Sans Pro"/>
                <a:ea typeface="Source Sans Pro"/>
                <a:cs typeface="Source Sans Pro" charset="0"/>
              </a:rPr>
              <a:t> </a:t>
            </a:r>
            <a:r>
              <a:rPr lang="en-US" sz="7200" dirty="0" err="1">
                <a:latin typeface="Source Sans Pro"/>
                <a:ea typeface="Source Sans Pro"/>
                <a:cs typeface="Source Sans Pro" charset="0"/>
              </a:rPr>
              <a:t>debemos</a:t>
            </a:r>
            <a:r>
              <a:rPr lang="en-US" sz="7200" dirty="0">
                <a:latin typeface="Source Sans Pro"/>
                <a:ea typeface="Source Sans Pro"/>
                <a:cs typeface="Source Sans Pro" charset="0"/>
              </a:rPr>
              <a:t> </a:t>
            </a:r>
            <a:r>
              <a:rPr lang="en-US" sz="7200" dirty="0" err="1">
                <a:latin typeface="Source Sans Pro"/>
                <a:ea typeface="Source Sans Pro"/>
                <a:cs typeface="Source Sans Pro" charset="0"/>
              </a:rPr>
              <a:t>adaptar</a:t>
            </a:r>
            <a:r>
              <a:rPr lang="en-US" sz="7200" dirty="0">
                <a:latin typeface="Source Sans Pro"/>
                <a:ea typeface="Source Sans Pro"/>
                <a:cs typeface="Source Sans Pro" charset="0"/>
              </a:rPr>
              <a:t> para </a:t>
            </a:r>
            <a:r>
              <a:rPr lang="en-US" sz="7200" b="1" dirty="0" err="1">
                <a:latin typeface="Source Sans Pro"/>
                <a:ea typeface="Source Sans Pro"/>
                <a:cs typeface="Source Sans Pro" charset="0"/>
              </a:rPr>
              <a:t>liderar</a:t>
            </a:r>
            <a:r>
              <a:rPr lang="en-US" sz="7200" b="1" dirty="0">
                <a:latin typeface="Source Sans Pro"/>
                <a:ea typeface="Source Sans Pro"/>
                <a:cs typeface="Source Sans Pro" charset="0"/>
              </a:rPr>
              <a:t> la </a:t>
            </a:r>
            <a:r>
              <a:rPr lang="en-US" sz="7200" b="1" dirty="0" err="1">
                <a:latin typeface="Source Sans Pro"/>
                <a:ea typeface="Source Sans Pro"/>
                <a:cs typeface="Source Sans Pro" charset="0"/>
              </a:rPr>
              <a:t>innovación</a:t>
            </a:r>
            <a:r>
              <a:rPr lang="en-US" sz="7200" b="1" kern="1200" dirty="0">
                <a:effectLst/>
                <a:latin typeface="Source Sans Pro"/>
                <a:ea typeface="Source Sans Pro"/>
                <a:cs typeface="Source Sans Pro" charset="0"/>
              </a:rPr>
              <a:t>?</a:t>
            </a:r>
            <a:endParaRPr lang="en-US" b="1" dirty="0">
              <a:latin typeface="Source Sans Pro"/>
              <a:ea typeface="Source Sans Pro"/>
            </a:endParaRPr>
          </a:p>
        </p:txBody>
      </p:sp>
    </p:spTree>
    <p:extLst>
      <p:ext uri="{BB962C8B-B14F-4D97-AF65-F5344CB8AC3E}">
        <p14:creationId xmlns:p14="http://schemas.microsoft.com/office/powerpoint/2010/main" val="146886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76433"/>
            <a:ext cx="12192000" cy="581566"/>
          </a:xfrm>
          <a:prstGeom prst="rect">
            <a:avLst/>
          </a:prstGeom>
          <a:solidFill>
            <a:srgbClr val="0D4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19EB34-302B-4EC1-8341-66FA39ED146B}"/>
              </a:ext>
            </a:extLst>
          </p:cNvPr>
          <p:cNvPicPr>
            <a:picLocks noChangeAspect="1"/>
          </p:cNvPicPr>
          <p:nvPr/>
        </p:nvPicPr>
        <p:blipFill rotWithShape="1">
          <a:blip r:embed="rId3"/>
          <a:srcRect l="23416" t="7127" r="18176" b="7929"/>
          <a:stretch/>
        </p:blipFill>
        <p:spPr>
          <a:xfrm>
            <a:off x="0" y="-79513"/>
            <a:ext cx="12192000" cy="6282906"/>
          </a:xfrm>
          <a:prstGeom prst="rect">
            <a:avLst/>
          </a:prstGeom>
        </p:spPr>
      </p:pic>
      <p:sp>
        <p:nvSpPr>
          <p:cNvPr id="16" name="Rectangle 8">
            <a:extLst>
              <a:ext uri="{FF2B5EF4-FFF2-40B4-BE49-F238E27FC236}">
                <a16:creationId xmlns:a16="http://schemas.microsoft.com/office/drawing/2014/main" id="{2E7A009E-6074-41A4-BFF4-51A2C7DA97BB}"/>
              </a:ext>
            </a:extLst>
          </p:cNvPr>
          <p:cNvSpPr/>
          <p:nvPr/>
        </p:nvSpPr>
        <p:spPr>
          <a:xfrm>
            <a:off x="-11138" y="-2"/>
            <a:ext cx="12203138" cy="6858001"/>
          </a:xfrm>
          <a:prstGeom prst="rect">
            <a:avLst/>
          </a:prstGeom>
          <a:solidFill>
            <a:srgbClr val="6629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661C7DC3-0861-46F1-8BC6-49FCD1BC3337}"/>
              </a:ext>
            </a:extLst>
          </p:cNvPr>
          <p:cNvSpPr txBox="1">
            <a:spLocks/>
          </p:cNvSpPr>
          <p:nvPr/>
        </p:nvSpPr>
        <p:spPr>
          <a:xfrm>
            <a:off x="611488" y="295024"/>
            <a:ext cx="8520023" cy="13516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bg1"/>
                </a:solidFill>
                <a:latin typeface="Source Sans Pro"/>
                <a:ea typeface="Source Sans Pro"/>
                <a:cs typeface="Source Sans Pro" charset="0"/>
              </a:rPr>
              <a:t>Las </a:t>
            </a:r>
            <a:r>
              <a:rPr lang="en-US" sz="6000" b="1" dirty="0" err="1">
                <a:solidFill>
                  <a:schemeClr val="bg1"/>
                </a:solidFill>
                <a:latin typeface="Source Sans Pro"/>
                <a:ea typeface="Source Sans Pro"/>
                <a:cs typeface="Source Sans Pro" charset="0"/>
              </a:rPr>
              <a:t>tres</a:t>
            </a:r>
            <a:r>
              <a:rPr lang="en-US" sz="6000" b="1" dirty="0">
                <a:solidFill>
                  <a:schemeClr val="bg1"/>
                </a:solidFill>
                <a:latin typeface="Source Sans Pro"/>
                <a:ea typeface="Source Sans Pro"/>
                <a:cs typeface="Source Sans Pro" charset="0"/>
              </a:rPr>
              <a:t> </a:t>
            </a:r>
            <a:r>
              <a:rPr lang="en-US" sz="6000" b="1" dirty="0" err="1">
                <a:solidFill>
                  <a:schemeClr val="bg1"/>
                </a:solidFill>
                <a:latin typeface="Source Sans Pro"/>
                <a:ea typeface="Source Sans Pro"/>
                <a:cs typeface="Source Sans Pro" charset="0"/>
              </a:rPr>
              <a:t>leyes</a:t>
            </a:r>
            <a:r>
              <a:rPr lang="en-US" sz="6000" b="1" dirty="0">
                <a:solidFill>
                  <a:schemeClr val="bg1"/>
                </a:solidFill>
                <a:latin typeface="Source Sans Pro"/>
                <a:ea typeface="Source Sans Pro"/>
                <a:cs typeface="Source Sans Pro" charset="0"/>
              </a:rPr>
              <a:t> </a:t>
            </a:r>
            <a:r>
              <a:rPr lang="en-US" sz="6000" dirty="0">
                <a:solidFill>
                  <a:schemeClr val="bg1"/>
                </a:solidFill>
                <a:latin typeface="Source Sans Pro"/>
                <a:ea typeface="Source Sans Pro"/>
                <a:cs typeface="Source Sans Pro" charset="0"/>
              </a:rPr>
              <a:t>de Clarke</a:t>
            </a:r>
            <a:endParaRPr lang="en-US" sz="6000" b="1" dirty="0">
              <a:solidFill>
                <a:schemeClr val="bg1"/>
              </a:solidFill>
              <a:latin typeface="Source Sans Pro" charset="0"/>
              <a:ea typeface="Source Sans Pro" charset="0"/>
              <a:cs typeface="Source Sans Pro" charset="0"/>
            </a:endParaRPr>
          </a:p>
        </p:txBody>
      </p:sp>
      <p:sp>
        <p:nvSpPr>
          <p:cNvPr id="12" name="Oval 11">
            <a:extLst>
              <a:ext uri="{FF2B5EF4-FFF2-40B4-BE49-F238E27FC236}">
                <a16:creationId xmlns:a16="http://schemas.microsoft.com/office/drawing/2014/main" id="{8DFA1867-60E2-4F74-BA14-F57A564E728C}"/>
              </a:ext>
            </a:extLst>
          </p:cNvPr>
          <p:cNvSpPr/>
          <p:nvPr/>
        </p:nvSpPr>
        <p:spPr>
          <a:xfrm>
            <a:off x="1138687" y="1951007"/>
            <a:ext cx="1883433" cy="18834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662938"/>
                </a:solidFill>
                <a:latin typeface="Source Sans Pro"/>
                <a:ea typeface="Source Sans Pro"/>
                <a:cs typeface="Calibri"/>
              </a:rPr>
              <a:t>1</a:t>
            </a:r>
            <a:endParaRPr lang="es-ES" sz="5400" dirty="0">
              <a:solidFill>
                <a:srgbClr val="662938"/>
              </a:solidFill>
              <a:cs typeface="Calibri" panose="020F0502020204030204"/>
            </a:endParaRPr>
          </a:p>
        </p:txBody>
      </p:sp>
      <p:sp>
        <p:nvSpPr>
          <p:cNvPr id="13" name="TextBox 12">
            <a:extLst>
              <a:ext uri="{FF2B5EF4-FFF2-40B4-BE49-F238E27FC236}">
                <a16:creationId xmlns:a16="http://schemas.microsoft.com/office/drawing/2014/main" id="{64DD3EE9-D964-4F43-B5E2-5567FCE39494}"/>
              </a:ext>
            </a:extLst>
          </p:cNvPr>
          <p:cNvSpPr txBox="1"/>
          <p:nvPr/>
        </p:nvSpPr>
        <p:spPr>
          <a:xfrm>
            <a:off x="151501" y="4220294"/>
            <a:ext cx="403716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err="1">
                <a:solidFill>
                  <a:schemeClr val="bg1"/>
                </a:solidFill>
              </a:rPr>
              <a:t>Cuando</a:t>
            </a:r>
            <a:r>
              <a:rPr lang="en-US" sz="2000" dirty="0">
                <a:solidFill>
                  <a:schemeClr val="bg1"/>
                </a:solidFill>
              </a:rPr>
              <a:t> un </a:t>
            </a:r>
            <a:r>
              <a:rPr lang="en-US" sz="2000" dirty="0" err="1">
                <a:solidFill>
                  <a:schemeClr val="bg1"/>
                </a:solidFill>
              </a:rPr>
              <a:t>distinguido</a:t>
            </a:r>
            <a:r>
              <a:rPr lang="en-US" sz="2000" dirty="0">
                <a:solidFill>
                  <a:schemeClr val="bg1"/>
                </a:solidFill>
              </a:rPr>
              <a:t> </a:t>
            </a:r>
            <a:r>
              <a:rPr lang="en-US" sz="2000" dirty="0" err="1">
                <a:solidFill>
                  <a:schemeClr val="bg1"/>
                </a:solidFill>
              </a:rPr>
              <a:t>pero</a:t>
            </a:r>
            <a:r>
              <a:rPr lang="en-US" sz="2000" dirty="0">
                <a:solidFill>
                  <a:schemeClr val="bg1"/>
                </a:solidFill>
              </a:rPr>
              <a:t> </a:t>
            </a:r>
            <a:r>
              <a:rPr lang="en-US" sz="2000" dirty="0" err="1">
                <a:solidFill>
                  <a:schemeClr val="bg1"/>
                </a:solidFill>
              </a:rPr>
              <a:t>viejo</a:t>
            </a:r>
            <a:r>
              <a:rPr lang="en-US" sz="2000" dirty="0">
                <a:solidFill>
                  <a:schemeClr val="bg1"/>
                </a:solidFill>
              </a:rPr>
              <a:t> </a:t>
            </a:r>
            <a:r>
              <a:rPr lang="en-US" sz="2000" dirty="0" err="1">
                <a:solidFill>
                  <a:schemeClr val="bg1"/>
                </a:solidFill>
              </a:rPr>
              <a:t>científico</a:t>
            </a:r>
            <a:r>
              <a:rPr lang="en-US" sz="2000" dirty="0">
                <a:solidFill>
                  <a:schemeClr val="bg1"/>
                </a:solidFill>
              </a:rPr>
              <a:t> </a:t>
            </a:r>
            <a:r>
              <a:rPr lang="en-US" sz="2000" dirty="0" err="1">
                <a:solidFill>
                  <a:schemeClr val="bg1"/>
                </a:solidFill>
              </a:rPr>
              <a:t>establece</a:t>
            </a:r>
            <a:r>
              <a:rPr lang="en-US" sz="2000" dirty="0">
                <a:solidFill>
                  <a:schemeClr val="bg1"/>
                </a:solidFill>
              </a:rPr>
              <a:t> que </a:t>
            </a:r>
            <a:r>
              <a:rPr lang="en-US" sz="2000" dirty="0" err="1">
                <a:solidFill>
                  <a:schemeClr val="bg1"/>
                </a:solidFill>
              </a:rPr>
              <a:t>algo</a:t>
            </a:r>
            <a:r>
              <a:rPr lang="en-US" sz="2000" dirty="0">
                <a:solidFill>
                  <a:schemeClr val="bg1"/>
                </a:solidFill>
              </a:rPr>
              <a:t> es </a:t>
            </a:r>
            <a:r>
              <a:rPr lang="en-US" sz="2000" dirty="0" err="1">
                <a:solidFill>
                  <a:schemeClr val="bg1"/>
                </a:solidFill>
              </a:rPr>
              <a:t>posible</a:t>
            </a:r>
            <a:r>
              <a:rPr lang="en-US" sz="2000" dirty="0">
                <a:solidFill>
                  <a:schemeClr val="bg1"/>
                </a:solidFill>
              </a:rPr>
              <a:t>, </a:t>
            </a:r>
            <a:r>
              <a:rPr lang="en-US" sz="2000" dirty="0" err="1">
                <a:solidFill>
                  <a:schemeClr val="bg1"/>
                </a:solidFill>
              </a:rPr>
              <a:t>seguramente</a:t>
            </a:r>
            <a:r>
              <a:rPr lang="en-US" sz="2000" dirty="0">
                <a:solidFill>
                  <a:schemeClr val="bg1"/>
                </a:solidFill>
              </a:rPr>
              <a:t> </a:t>
            </a:r>
            <a:r>
              <a:rPr lang="en-US" sz="2000" dirty="0" err="1">
                <a:solidFill>
                  <a:schemeClr val="bg1"/>
                </a:solidFill>
              </a:rPr>
              <a:t>está</a:t>
            </a:r>
            <a:r>
              <a:rPr lang="en-US" sz="2000" dirty="0">
                <a:solidFill>
                  <a:schemeClr val="bg1"/>
                </a:solidFill>
              </a:rPr>
              <a:t> </a:t>
            </a:r>
            <a:r>
              <a:rPr lang="en-US" sz="2000" dirty="0" err="1">
                <a:solidFill>
                  <a:schemeClr val="bg1"/>
                </a:solidFill>
              </a:rPr>
              <a:t>en</a:t>
            </a:r>
            <a:r>
              <a:rPr lang="en-US" sz="2000" dirty="0">
                <a:solidFill>
                  <a:schemeClr val="bg1"/>
                </a:solidFill>
              </a:rPr>
              <a:t> lo </a:t>
            </a:r>
            <a:r>
              <a:rPr lang="en-US" sz="2000" dirty="0" err="1">
                <a:solidFill>
                  <a:schemeClr val="bg1"/>
                </a:solidFill>
              </a:rPr>
              <a:t>correcto</a:t>
            </a:r>
            <a:r>
              <a:rPr lang="en-US" sz="2000" dirty="0">
                <a:solidFill>
                  <a:schemeClr val="bg1"/>
                </a:solidFill>
              </a:rPr>
              <a:t>. </a:t>
            </a:r>
            <a:r>
              <a:rPr lang="en-US" sz="2000" dirty="0" err="1">
                <a:solidFill>
                  <a:schemeClr val="bg1"/>
                </a:solidFill>
              </a:rPr>
              <a:t>Cuando</a:t>
            </a:r>
            <a:r>
              <a:rPr lang="en-US" sz="2000" dirty="0">
                <a:solidFill>
                  <a:schemeClr val="bg1"/>
                </a:solidFill>
              </a:rPr>
              <a:t> </a:t>
            </a:r>
            <a:r>
              <a:rPr lang="en-US" sz="2000" dirty="0" err="1">
                <a:solidFill>
                  <a:schemeClr val="bg1"/>
                </a:solidFill>
              </a:rPr>
              <a:t>él</a:t>
            </a:r>
            <a:r>
              <a:rPr lang="en-US" sz="2000" dirty="0">
                <a:solidFill>
                  <a:schemeClr val="bg1"/>
                </a:solidFill>
              </a:rPr>
              <a:t> </a:t>
            </a:r>
            <a:r>
              <a:rPr lang="en-US" sz="2000" dirty="0" err="1">
                <a:solidFill>
                  <a:schemeClr val="bg1"/>
                </a:solidFill>
              </a:rPr>
              <a:t>establece</a:t>
            </a:r>
            <a:r>
              <a:rPr lang="en-US" sz="2000" dirty="0">
                <a:solidFill>
                  <a:schemeClr val="bg1"/>
                </a:solidFill>
              </a:rPr>
              <a:t> que </a:t>
            </a:r>
            <a:r>
              <a:rPr lang="en-US" sz="2000" dirty="0" err="1">
                <a:solidFill>
                  <a:schemeClr val="bg1"/>
                </a:solidFill>
              </a:rPr>
              <a:t>algo</a:t>
            </a:r>
            <a:r>
              <a:rPr lang="en-US" sz="2000" dirty="0">
                <a:solidFill>
                  <a:schemeClr val="bg1"/>
                </a:solidFill>
              </a:rPr>
              <a:t> es </a:t>
            </a:r>
            <a:r>
              <a:rPr lang="en-US" sz="2000" dirty="0" err="1">
                <a:solidFill>
                  <a:schemeClr val="bg1"/>
                </a:solidFill>
              </a:rPr>
              <a:t>imposible</a:t>
            </a:r>
            <a:r>
              <a:rPr lang="en-US" sz="2000" dirty="0">
                <a:solidFill>
                  <a:schemeClr val="bg1"/>
                </a:solidFill>
              </a:rPr>
              <a:t>, </a:t>
            </a:r>
            <a:r>
              <a:rPr lang="en-US" sz="2000" dirty="0" err="1">
                <a:solidFill>
                  <a:schemeClr val="bg1"/>
                </a:solidFill>
              </a:rPr>
              <a:t>esta</a:t>
            </a:r>
            <a:r>
              <a:rPr lang="en-US" sz="2000" dirty="0">
                <a:solidFill>
                  <a:schemeClr val="bg1"/>
                </a:solidFill>
              </a:rPr>
              <a:t> </a:t>
            </a:r>
            <a:r>
              <a:rPr lang="en-US" sz="2000" dirty="0" err="1">
                <a:solidFill>
                  <a:schemeClr val="bg1"/>
                </a:solidFill>
              </a:rPr>
              <a:t>probablemente</a:t>
            </a:r>
            <a:r>
              <a:rPr lang="en-US" sz="2000" dirty="0">
                <a:solidFill>
                  <a:schemeClr val="bg1"/>
                </a:solidFill>
              </a:rPr>
              <a:t> </a:t>
            </a:r>
            <a:r>
              <a:rPr lang="en-US" sz="2000" dirty="0" err="1">
                <a:solidFill>
                  <a:schemeClr val="bg1"/>
                </a:solidFill>
              </a:rPr>
              <a:t>equivocado</a:t>
            </a:r>
            <a:r>
              <a:rPr lang="en-US" sz="2000" dirty="0">
                <a:solidFill>
                  <a:schemeClr val="bg1"/>
                </a:solidFill>
              </a:rPr>
              <a:t>.</a:t>
            </a:r>
          </a:p>
        </p:txBody>
      </p:sp>
      <p:sp>
        <p:nvSpPr>
          <p:cNvPr id="14" name="Oval 13">
            <a:extLst>
              <a:ext uri="{FF2B5EF4-FFF2-40B4-BE49-F238E27FC236}">
                <a16:creationId xmlns:a16="http://schemas.microsoft.com/office/drawing/2014/main" id="{7BB0034F-56F7-4503-B0B9-9B88C5336D75}"/>
              </a:ext>
            </a:extLst>
          </p:cNvPr>
          <p:cNvSpPr/>
          <p:nvPr/>
        </p:nvSpPr>
        <p:spPr>
          <a:xfrm>
            <a:off x="5178725" y="1951007"/>
            <a:ext cx="1883433" cy="18834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662938"/>
                </a:solidFill>
                <a:latin typeface="Source Sans Pro"/>
              </a:rPr>
              <a:t>2</a:t>
            </a:r>
            <a:endParaRPr lang="es-ES" sz="3600" dirty="0">
              <a:solidFill>
                <a:srgbClr val="662938"/>
              </a:solidFill>
              <a:cs typeface="Calibri" panose="020F0502020204030204"/>
            </a:endParaRPr>
          </a:p>
        </p:txBody>
      </p:sp>
      <p:sp>
        <p:nvSpPr>
          <p:cNvPr id="15" name="Oval 14">
            <a:extLst>
              <a:ext uri="{FF2B5EF4-FFF2-40B4-BE49-F238E27FC236}">
                <a16:creationId xmlns:a16="http://schemas.microsoft.com/office/drawing/2014/main" id="{CDE49D30-2245-4C36-BFF9-C54933A4F7D9}"/>
              </a:ext>
            </a:extLst>
          </p:cNvPr>
          <p:cNvSpPr/>
          <p:nvPr/>
        </p:nvSpPr>
        <p:spPr>
          <a:xfrm>
            <a:off x="9218763" y="1951007"/>
            <a:ext cx="1883433" cy="18834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662938"/>
                </a:solidFill>
                <a:cs typeface="Calibri"/>
              </a:rPr>
              <a:t>3</a:t>
            </a:r>
            <a:endParaRPr lang="es-ES" sz="4400" b="1">
              <a:solidFill>
                <a:srgbClr val="662938"/>
              </a:solidFill>
              <a:cs typeface="Calibri" panose="020F0502020204030204"/>
            </a:endParaRPr>
          </a:p>
        </p:txBody>
      </p:sp>
      <p:sp>
        <p:nvSpPr>
          <p:cNvPr id="18" name="TextBox 17">
            <a:extLst>
              <a:ext uri="{FF2B5EF4-FFF2-40B4-BE49-F238E27FC236}">
                <a16:creationId xmlns:a16="http://schemas.microsoft.com/office/drawing/2014/main" id="{A018A61C-8826-41BB-8C97-FDDD7E227F8E}"/>
              </a:ext>
            </a:extLst>
          </p:cNvPr>
          <p:cNvSpPr txBox="1"/>
          <p:nvPr/>
        </p:nvSpPr>
        <p:spPr>
          <a:xfrm>
            <a:off x="4392821" y="4220294"/>
            <a:ext cx="34620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rPr>
              <a:t>La </a:t>
            </a:r>
            <a:r>
              <a:rPr lang="en-US" sz="2000" dirty="0" err="1">
                <a:solidFill>
                  <a:schemeClr val="bg1"/>
                </a:solidFill>
              </a:rPr>
              <a:t>única</a:t>
            </a:r>
            <a:r>
              <a:rPr lang="en-US" sz="2000" dirty="0">
                <a:solidFill>
                  <a:schemeClr val="bg1"/>
                </a:solidFill>
              </a:rPr>
              <a:t> </a:t>
            </a:r>
            <a:r>
              <a:rPr lang="en-US" sz="2000" dirty="0" err="1">
                <a:solidFill>
                  <a:schemeClr val="bg1"/>
                </a:solidFill>
              </a:rPr>
              <a:t>manera</a:t>
            </a:r>
            <a:r>
              <a:rPr lang="en-US" sz="2000" dirty="0">
                <a:solidFill>
                  <a:schemeClr val="bg1"/>
                </a:solidFill>
              </a:rPr>
              <a:t> de </a:t>
            </a:r>
            <a:r>
              <a:rPr lang="en-US" sz="2000" dirty="0" err="1">
                <a:solidFill>
                  <a:schemeClr val="bg1"/>
                </a:solidFill>
              </a:rPr>
              <a:t>descubrir</a:t>
            </a:r>
            <a:r>
              <a:rPr lang="en-US" sz="2000" dirty="0">
                <a:solidFill>
                  <a:schemeClr val="bg1"/>
                </a:solidFill>
              </a:rPr>
              <a:t> los </a:t>
            </a:r>
            <a:r>
              <a:rPr lang="en-US" sz="2000" dirty="0" err="1">
                <a:solidFill>
                  <a:schemeClr val="bg1"/>
                </a:solidFill>
              </a:rPr>
              <a:t>límites</a:t>
            </a:r>
            <a:r>
              <a:rPr lang="en-US" sz="2000" dirty="0">
                <a:solidFill>
                  <a:schemeClr val="bg1"/>
                </a:solidFill>
              </a:rPr>
              <a:t> de lo </a:t>
            </a:r>
            <a:r>
              <a:rPr lang="en-US" sz="2000" dirty="0" err="1">
                <a:solidFill>
                  <a:schemeClr val="bg1"/>
                </a:solidFill>
              </a:rPr>
              <a:t>posible</a:t>
            </a:r>
            <a:r>
              <a:rPr lang="en-US" sz="2000" dirty="0">
                <a:solidFill>
                  <a:schemeClr val="bg1"/>
                </a:solidFill>
              </a:rPr>
              <a:t> es </a:t>
            </a:r>
            <a:r>
              <a:rPr lang="en-US" sz="2000" dirty="0" err="1">
                <a:solidFill>
                  <a:schemeClr val="bg1"/>
                </a:solidFill>
              </a:rPr>
              <a:t>aventurándose</a:t>
            </a:r>
            <a:r>
              <a:rPr lang="en-US" sz="2000" dirty="0">
                <a:solidFill>
                  <a:schemeClr val="bg1"/>
                </a:solidFill>
              </a:rPr>
              <a:t> y </a:t>
            </a:r>
            <a:r>
              <a:rPr lang="en-US" sz="2000" dirty="0" err="1">
                <a:solidFill>
                  <a:schemeClr val="bg1"/>
                </a:solidFill>
              </a:rPr>
              <a:t>llevándose</a:t>
            </a:r>
            <a:r>
              <a:rPr lang="en-US" sz="2000" dirty="0">
                <a:solidFill>
                  <a:schemeClr val="bg1"/>
                </a:solidFill>
              </a:rPr>
              <a:t> un </a:t>
            </a:r>
            <a:r>
              <a:rPr lang="en-US" sz="2000" dirty="0" err="1">
                <a:solidFill>
                  <a:schemeClr val="bg1"/>
                </a:solidFill>
              </a:rPr>
              <a:t>poco</a:t>
            </a:r>
            <a:r>
              <a:rPr lang="en-US" sz="2000" dirty="0">
                <a:solidFill>
                  <a:schemeClr val="bg1"/>
                </a:solidFill>
              </a:rPr>
              <a:t> al </a:t>
            </a:r>
            <a:r>
              <a:rPr lang="en-US" sz="2000" dirty="0" err="1">
                <a:solidFill>
                  <a:schemeClr val="bg1"/>
                </a:solidFill>
              </a:rPr>
              <a:t>camino</a:t>
            </a:r>
            <a:r>
              <a:rPr lang="en-US" sz="2000" dirty="0">
                <a:solidFill>
                  <a:schemeClr val="bg1"/>
                </a:solidFill>
              </a:rPr>
              <a:t> de lo </a:t>
            </a:r>
            <a:r>
              <a:rPr lang="en-US" sz="2000" dirty="0" err="1">
                <a:solidFill>
                  <a:schemeClr val="bg1"/>
                </a:solidFill>
              </a:rPr>
              <a:t>imposible</a:t>
            </a:r>
            <a:r>
              <a:rPr lang="en-US" sz="2000" dirty="0">
                <a:solidFill>
                  <a:schemeClr val="bg1"/>
                </a:solidFill>
              </a:rPr>
              <a:t>. </a:t>
            </a:r>
            <a:endParaRPr lang="en-US" sz="2000" dirty="0">
              <a:solidFill>
                <a:schemeClr val="bg1"/>
              </a:solidFill>
              <a:cs typeface="Calibri"/>
            </a:endParaRPr>
          </a:p>
        </p:txBody>
      </p:sp>
      <p:sp>
        <p:nvSpPr>
          <p:cNvPr id="19" name="TextBox 18">
            <a:extLst>
              <a:ext uri="{FF2B5EF4-FFF2-40B4-BE49-F238E27FC236}">
                <a16:creationId xmlns:a16="http://schemas.microsoft.com/office/drawing/2014/main" id="{82CBFFC2-E35E-4643-9091-5497670B8DF1}"/>
              </a:ext>
            </a:extLst>
          </p:cNvPr>
          <p:cNvSpPr txBox="1"/>
          <p:nvPr/>
        </p:nvSpPr>
        <p:spPr>
          <a:xfrm>
            <a:off x="8389727" y="4220294"/>
            <a:ext cx="35483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err="1">
                <a:solidFill>
                  <a:schemeClr val="bg1"/>
                </a:solidFill>
              </a:rPr>
              <a:t>Cualquier</a:t>
            </a:r>
            <a:r>
              <a:rPr lang="en-US" sz="2000" dirty="0">
                <a:solidFill>
                  <a:schemeClr val="bg1"/>
                </a:solidFill>
              </a:rPr>
              <a:t> </a:t>
            </a:r>
            <a:r>
              <a:rPr lang="en-US" sz="2000" dirty="0" err="1">
                <a:solidFill>
                  <a:schemeClr val="bg1"/>
                </a:solidFill>
              </a:rPr>
              <a:t>tecnología</a:t>
            </a:r>
            <a:r>
              <a:rPr lang="en-US" sz="2000" dirty="0">
                <a:solidFill>
                  <a:schemeClr val="bg1"/>
                </a:solidFill>
              </a:rPr>
              <a:t> </a:t>
            </a:r>
            <a:r>
              <a:rPr lang="en-US" sz="2000" dirty="0" err="1">
                <a:solidFill>
                  <a:schemeClr val="bg1"/>
                </a:solidFill>
              </a:rPr>
              <a:t>suficientemente</a:t>
            </a:r>
            <a:r>
              <a:rPr lang="en-US" sz="2000" dirty="0">
                <a:solidFill>
                  <a:schemeClr val="bg1"/>
                </a:solidFill>
              </a:rPr>
              <a:t> </a:t>
            </a:r>
            <a:r>
              <a:rPr lang="en-US" sz="2000" dirty="0" err="1">
                <a:solidFill>
                  <a:schemeClr val="bg1"/>
                </a:solidFill>
              </a:rPr>
              <a:t>avanzada</a:t>
            </a:r>
            <a:r>
              <a:rPr lang="en-US" sz="2000" dirty="0">
                <a:solidFill>
                  <a:schemeClr val="bg1"/>
                </a:solidFill>
              </a:rPr>
              <a:t> es </a:t>
            </a:r>
            <a:r>
              <a:rPr lang="es-MX" sz="2000" dirty="0">
                <a:solidFill>
                  <a:schemeClr val="bg1"/>
                </a:solidFill>
              </a:rPr>
              <a:t>indistinguible</a:t>
            </a:r>
            <a:r>
              <a:rPr lang="en-US" sz="2000" dirty="0">
                <a:solidFill>
                  <a:schemeClr val="bg1"/>
                </a:solidFill>
              </a:rPr>
              <a:t> de la </a:t>
            </a:r>
            <a:r>
              <a:rPr lang="en-US" sz="2000" dirty="0" err="1">
                <a:solidFill>
                  <a:schemeClr val="bg1"/>
                </a:solidFill>
              </a:rPr>
              <a:t>magia</a:t>
            </a:r>
            <a:r>
              <a:rPr lang="en-US" sz="2000" dirty="0">
                <a:solidFill>
                  <a:schemeClr val="bg1"/>
                </a:solidFill>
              </a:rPr>
              <a:t>.</a:t>
            </a:r>
            <a:endParaRPr lang="en-US" sz="2000" dirty="0">
              <a:solidFill>
                <a:schemeClr val="bg1"/>
              </a:solidFill>
              <a:cs typeface="Calibri"/>
            </a:endParaRPr>
          </a:p>
        </p:txBody>
      </p:sp>
    </p:spTree>
    <p:extLst>
      <p:ext uri="{BB962C8B-B14F-4D97-AF65-F5344CB8AC3E}">
        <p14:creationId xmlns:p14="http://schemas.microsoft.com/office/powerpoint/2010/main" val="226663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16" t="7127" r="18176" b="7929"/>
          <a:stretch/>
        </p:blipFill>
        <p:spPr>
          <a:xfrm>
            <a:off x="0" y="0"/>
            <a:ext cx="12192000" cy="6858000"/>
          </a:xfrm>
          <a:prstGeom prst="rect">
            <a:avLst/>
          </a:prstGeom>
        </p:spPr>
      </p:pic>
      <p:sp>
        <p:nvSpPr>
          <p:cNvPr id="4" name="Rectangle 8">
            <a:extLst>
              <a:ext uri="{FF2B5EF4-FFF2-40B4-BE49-F238E27FC236}">
                <a16:creationId xmlns:a16="http://schemas.microsoft.com/office/drawing/2014/main" id="{2E553CB0-7503-4D79-924F-77C70DA27EE1}"/>
              </a:ext>
            </a:extLst>
          </p:cNvPr>
          <p:cNvSpPr/>
          <p:nvPr/>
        </p:nvSpPr>
        <p:spPr>
          <a:xfrm>
            <a:off x="-11138" y="-2"/>
            <a:ext cx="12203138" cy="6858001"/>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9" name="Title 4"/>
          <p:cNvSpPr>
            <a:spLocks noGrp="1"/>
          </p:cNvSpPr>
          <p:nvPr>
            <p:ph type="title"/>
          </p:nvPr>
        </p:nvSpPr>
        <p:spPr>
          <a:xfrm>
            <a:off x="234950" y="926911"/>
            <a:ext cx="11722100" cy="2492990"/>
          </a:xfrm>
        </p:spPr>
        <p:txBody>
          <a:bodyPr wrap="square">
            <a:spAutoFit/>
          </a:bodyPr>
          <a:lstStyle/>
          <a:p>
            <a:pPr algn="ctr"/>
            <a:r>
              <a:rPr lang="en-US" sz="6000" dirty="0">
                <a:latin typeface="Source Sans Pro" panose="020B0503030403020204" pitchFamily="34" charset="0"/>
                <a:ea typeface="Source Sans Pro" panose="020B0503030403020204" pitchFamily="34" charset="0"/>
                <a:cs typeface="Source Sans Pro" charset="0"/>
              </a:rPr>
              <a:t>¿</a:t>
            </a:r>
            <a:r>
              <a:rPr lang="en-US" sz="6000" dirty="0" err="1">
                <a:latin typeface="Source Sans Pro" panose="020B0503030403020204" pitchFamily="34" charset="0"/>
                <a:ea typeface="Source Sans Pro" panose="020B0503030403020204" pitchFamily="34" charset="0"/>
                <a:cs typeface="Source Sans Pro" charset="0"/>
              </a:rPr>
              <a:t>Cuáles</a:t>
            </a:r>
            <a:r>
              <a:rPr lang="en-US" sz="6000" dirty="0">
                <a:latin typeface="Source Sans Pro" panose="020B0503030403020204" pitchFamily="34" charset="0"/>
                <a:ea typeface="Source Sans Pro" panose="020B0503030403020204" pitchFamily="34" charset="0"/>
                <a:cs typeface="Source Sans Pro" charset="0"/>
              </a:rPr>
              <a:t> son los </a:t>
            </a:r>
            <a:r>
              <a:rPr lang="en-US" sz="6000" b="1" dirty="0" err="1">
                <a:latin typeface="Source Sans Pro" panose="020B0503030403020204" pitchFamily="34" charset="0"/>
                <a:ea typeface="Source Sans Pro" panose="020B0503030403020204" pitchFamily="34" charset="0"/>
                <a:cs typeface="Source Sans Pro" charset="0"/>
              </a:rPr>
              <a:t>desafíos</a:t>
            </a:r>
            <a:r>
              <a:rPr lang="en-US" sz="6000" b="1" dirty="0">
                <a:latin typeface="Source Sans Pro" panose="020B0503030403020204" pitchFamily="34" charset="0"/>
                <a:ea typeface="Source Sans Pro" panose="020B0503030403020204" pitchFamily="34" charset="0"/>
                <a:cs typeface="Source Sans Pro" charset="0"/>
              </a:rPr>
              <a:t> </a:t>
            </a:r>
            <a:r>
              <a:rPr lang="en-US" sz="6000" b="1" dirty="0" err="1">
                <a:latin typeface="Source Sans Pro" panose="020B0503030403020204" pitchFamily="34" charset="0"/>
                <a:ea typeface="Source Sans Pro" panose="020B0503030403020204" pitchFamily="34" charset="0"/>
                <a:cs typeface="Source Sans Pro" charset="0"/>
              </a:rPr>
              <a:t>más</a:t>
            </a:r>
            <a:r>
              <a:rPr lang="en-US" sz="6000" b="1" dirty="0">
                <a:latin typeface="Source Sans Pro" panose="020B0503030403020204" pitchFamily="34" charset="0"/>
                <a:ea typeface="Source Sans Pro" panose="020B0503030403020204" pitchFamily="34" charset="0"/>
                <a:cs typeface="Source Sans Pro" charset="0"/>
              </a:rPr>
              <a:t> </a:t>
            </a:r>
            <a:r>
              <a:rPr lang="en-US" sz="6000" b="1" dirty="0" err="1">
                <a:latin typeface="Source Sans Pro" panose="020B0503030403020204" pitchFamily="34" charset="0"/>
                <a:ea typeface="Source Sans Pro" panose="020B0503030403020204" pitchFamily="34" charset="0"/>
                <a:cs typeface="Source Sans Pro" charset="0"/>
              </a:rPr>
              <a:t>importantes</a:t>
            </a:r>
            <a:r>
              <a:rPr lang="en-US" sz="6000" dirty="0">
                <a:latin typeface="Source Sans Pro" panose="020B0503030403020204" pitchFamily="34" charset="0"/>
                <a:ea typeface="Source Sans Pro" panose="020B0503030403020204" pitchFamily="34" charset="0"/>
                <a:cs typeface="Source Sans Pro" charset="0"/>
              </a:rPr>
              <a:t> para </a:t>
            </a:r>
            <a:r>
              <a:rPr lang="en-US" sz="6000" dirty="0" err="1">
                <a:latin typeface="Source Sans Pro" panose="020B0503030403020204" pitchFamily="34" charset="0"/>
                <a:ea typeface="Source Sans Pro" panose="020B0503030403020204" pitchFamily="34" charset="0"/>
                <a:cs typeface="Source Sans Pro" charset="0"/>
              </a:rPr>
              <a:t>hacer</a:t>
            </a:r>
            <a:r>
              <a:rPr lang="en-US" sz="6000" dirty="0">
                <a:latin typeface="Source Sans Pro" panose="020B0503030403020204" pitchFamily="34" charset="0"/>
                <a:ea typeface="Source Sans Pro" panose="020B0503030403020204" pitchFamily="34" charset="0"/>
                <a:cs typeface="Source Sans Pro" charset="0"/>
              </a:rPr>
              <a:t> la </a:t>
            </a:r>
            <a:r>
              <a:rPr lang="en-US" sz="6000" b="1" dirty="0" err="1">
                <a:latin typeface="Source Sans Pro" panose="020B0503030403020204" pitchFamily="34" charset="0"/>
                <a:ea typeface="Source Sans Pro" panose="020B0503030403020204" pitchFamily="34" charset="0"/>
                <a:cs typeface="Source Sans Pro" charset="0"/>
              </a:rPr>
              <a:t>transición</a:t>
            </a:r>
            <a:r>
              <a:rPr lang="en-US" sz="6000" b="1" dirty="0">
                <a:latin typeface="Source Sans Pro" panose="020B0503030403020204" pitchFamily="34" charset="0"/>
                <a:ea typeface="Source Sans Pro" panose="020B0503030403020204" pitchFamily="34" charset="0"/>
                <a:cs typeface="Source Sans Pro" charset="0"/>
              </a:rPr>
              <a:t> del </a:t>
            </a:r>
            <a:r>
              <a:rPr lang="en-US" sz="6000" b="1" dirty="0" err="1">
                <a:latin typeface="Source Sans Pro" panose="020B0503030403020204" pitchFamily="34" charset="0"/>
                <a:ea typeface="Source Sans Pro" panose="020B0503030403020204" pitchFamily="34" charset="0"/>
                <a:cs typeface="Source Sans Pro" charset="0"/>
              </a:rPr>
              <a:t>presente</a:t>
            </a:r>
            <a:r>
              <a:rPr lang="en-US" sz="6000" b="1" dirty="0">
                <a:latin typeface="Source Sans Pro" panose="020B0503030403020204" pitchFamily="34" charset="0"/>
                <a:ea typeface="Source Sans Pro" panose="020B0503030403020204" pitchFamily="34" charset="0"/>
                <a:cs typeface="Source Sans Pro" charset="0"/>
              </a:rPr>
              <a:t> al </a:t>
            </a:r>
            <a:r>
              <a:rPr lang="en-US" sz="6000" b="1" dirty="0" err="1">
                <a:latin typeface="Source Sans Pro" panose="020B0503030403020204" pitchFamily="34" charset="0"/>
                <a:ea typeface="Source Sans Pro" panose="020B0503030403020204" pitchFamily="34" charset="0"/>
                <a:cs typeface="Source Sans Pro" charset="0"/>
              </a:rPr>
              <a:t>futuro</a:t>
            </a:r>
            <a:r>
              <a:rPr lang="en-US" sz="6000" dirty="0">
                <a:latin typeface="Source Sans Pro" panose="020B0503030403020204" pitchFamily="34" charset="0"/>
                <a:ea typeface="Source Sans Pro" panose="020B0503030403020204" pitchFamily="34" charset="0"/>
                <a:cs typeface="Source Sans Pro" charset="0"/>
              </a:rPr>
              <a:t>?</a:t>
            </a:r>
            <a:endParaRPr lang="en-US" sz="1600" b="1" dirty="0">
              <a:latin typeface="Source Sans Pro" panose="020B0503030403020204" pitchFamily="34" charset="0"/>
              <a:ea typeface="Source Sans Pro" panose="020B0503030403020204" pitchFamily="34" charset="0"/>
              <a:cs typeface="Calibri Light"/>
            </a:endParaRPr>
          </a:p>
        </p:txBody>
      </p:sp>
      <p:sp>
        <p:nvSpPr>
          <p:cNvPr id="2" name="CaixaDeTexto 1">
            <a:extLst>
              <a:ext uri="{FF2B5EF4-FFF2-40B4-BE49-F238E27FC236}">
                <a16:creationId xmlns:a16="http://schemas.microsoft.com/office/drawing/2014/main" id="{BC9FDC33-C933-4FFF-9C88-D845A0E12AF1}"/>
              </a:ext>
            </a:extLst>
          </p:cNvPr>
          <p:cNvSpPr txBox="1"/>
          <p:nvPr/>
        </p:nvSpPr>
        <p:spPr>
          <a:xfrm>
            <a:off x="1463040" y="7580988"/>
            <a:ext cx="9265920" cy="914400"/>
          </a:xfrm>
          <a:prstGeom prst="rect">
            <a:avLst/>
          </a:prstGeom>
          <a:noFill/>
          <a:ln w="6350" cap="sq">
            <a:noFill/>
            <a:miter lim="800000"/>
          </a:ln>
        </p:spPr>
        <p:txBody>
          <a:bodyPr wrap="none" lIns="137160" tIns="137160" rIns="137160" bIns="137160" rtlCol="0">
            <a:noAutofit/>
          </a:bodyPr>
          <a:lstStyle/>
          <a:p>
            <a:pPr algn="ctr"/>
            <a:r>
              <a:rPr lang="en-US" sz="3200" b="1" dirty="0">
                <a:solidFill>
                  <a:schemeClr val="bg1"/>
                </a:solidFill>
                <a:latin typeface="Source Sans Pro" panose="020B0503030403020204" pitchFamily="34" charset="0"/>
                <a:ea typeface="Source Sans Pro" panose="020B0503030403020204" pitchFamily="34" charset="0"/>
              </a:rPr>
              <a:t>Copenhagen Institute for Futures Studies (CIFS) </a:t>
            </a:r>
          </a:p>
          <a:p>
            <a:pPr algn="ctr"/>
            <a:r>
              <a:rPr lang="en-US" sz="3200" b="1" dirty="0">
                <a:solidFill>
                  <a:schemeClr val="bg1"/>
                </a:solidFill>
                <a:latin typeface="Source Sans Pro" panose="020B0503030403020204" pitchFamily="34" charset="0"/>
                <a:ea typeface="Source Sans Pro" panose="020B0503030403020204" pitchFamily="34" charset="0"/>
              </a:rPr>
              <a:t>The Futurist Institute</a:t>
            </a:r>
          </a:p>
        </p:txBody>
      </p:sp>
      <p:sp>
        <p:nvSpPr>
          <p:cNvPr id="7" name="Title 4">
            <a:extLst>
              <a:ext uri="{FF2B5EF4-FFF2-40B4-BE49-F238E27FC236}">
                <a16:creationId xmlns:a16="http://schemas.microsoft.com/office/drawing/2014/main" id="{28D6EDB9-E124-4F6F-8C86-651430D2114D}"/>
              </a:ext>
            </a:extLst>
          </p:cNvPr>
          <p:cNvSpPr txBox="1">
            <a:spLocks/>
          </p:cNvSpPr>
          <p:nvPr/>
        </p:nvSpPr>
        <p:spPr>
          <a:xfrm>
            <a:off x="1901920" y="4259995"/>
            <a:ext cx="8388161" cy="1661993"/>
          </a:xfrm>
          <a:prstGeom prst="rect">
            <a:avLst/>
          </a:prstGeom>
        </p:spPr>
        <p:txBody>
          <a:bodyPr vert="horz" wrap="square" lIns="0" tIns="0" rIns="0" bIns="0" rtlCol="0" anchor="b">
            <a:spAutoFit/>
          </a:bodyPr>
          <a:lstStyle>
            <a:lvl1pPr algn="l" defTabSz="685800" rtl="0" eaLnBrk="1" latinLnBrk="0" hangingPunct="1">
              <a:lnSpc>
                <a:spcPct val="90000"/>
              </a:lnSpc>
              <a:spcBef>
                <a:spcPct val="0"/>
              </a:spcBef>
              <a:buNone/>
              <a:defRPr lang="en-US" sz="2200" b="0" kern="1200">
                <a:solidFill>
                  <a:schemeClr val="bg1"/>
                </a:solidFill>
                <a:latin typeface="+mj-lt"/>
                <a:ea typeface="+mj-ea"/>
                <a:cs typeface="+mj-cs"/>
              </a:defRPr>
            </a:lvl1pPr>
          </a:lstStyle>
          <a:p>
            <a:pPr algn="ctr"/>
            <a:r>
              <a:rPr lang="es-ES" sz="6000" dirty="0">
                <a:latin typeface="Source Sans Pro" panose="020B0503030403020204" pitchFamily="34" charset="0"/>
                <a:ea typeface="Source Sans Pro" panose="020B0503030403020204" pitchFamily="34" charset="0"/>
                <a:cs typeface="Source Sans Pro" charset="0"/>
              </a:rPr>
              <a:t>¿Qué puedes hacer </a:t>
            </a:r>
            <a:r>
              <a:rPr lang="es-ES" sz="6000" b="1" dirty="0">
                <a:latin typeface="Source Sans Pro" panose="020B0503030403020204" pitchFamily="34" charset="0"/>
                <a:ea typeface="Source Sans Pro" panose="020B0503030403020204" pitchFamily="34" charset="0"/>
                <a:cs typeface="Source Sans Pro" charset="0"/>
              </a:rPr>
              <a:t>VOS</a:t>
            </a:r>
            <a:r>
              <a:rPr lang="es-ES" sz="6000" dirty="0">
                <a:latin typeface="Source Sans Pro" panose="020B0503030403020204" pitchFamily="34" charset="0"/>
                <a:ea typeface="Source Sans Pro" panose="020B0503030403020204" pitchFamily="34" charset="0"/>
                <a:cs typeface="Source Sans Pro" charset="0"/>
              </a:rPr>
              <a:t> para esta transición?</a:t>
            </a:r>
            <a:endParaRPr lang="es-ES" sz="1600" b="1" dirty="0">
              <a:latin typeface="Source Sans Pro" panose="020B0503030403020204" pitchFamily="34" charset="0"/>
              <a:ea typeface="Source Sans Pro" panose="020B0503030403020204" pitchFamily="34" charset="0"/>
              <a:cs typeface="Calibri Light"/>
            </a:endParaRPr>
          </a:p>
        </p:txBody>
      </p:sp>
    </p:spTree>
    <p:extLst>
      <p:ext uri="{BB962C8B-B14F-4D97-AF65-F5344CB8AC3E}">
        <p14:creationId xmlns:p14="http://schemas.microsoft.com/office/powerpoint/2010/main" val="18450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62819" y="5620478"/>
            <a:ext cx="3283745" cy="369332"/>
          </a:xfrm>
          <a:prstGeom prst="rect">
            <a:avLst/>
          </a:prstGeom>
          <a:noFill/>
        </p:spPr>
        <p:txBody>
          <a:bodyPr wrap="square" rtlCol="0">
            <a:spAutoFit/>
          </a:bodyPr>
          <a:lstStyle/>
          <a:p>
            <a:pPr defTabSz="1219170">
              <a:defRPr/>
            </a:pPr>
            <a:r>
              <a:rPr lang="pt-BR" b="1" dirty="0">
                <a:solidFill>
                  <a:srgbClr val="662938"/>
                </a:solidFill>
                <a:latin typeface="Calibri" panose="020F0502020204030204" pitchFamily="34" charset="0"/>
                <a:cs typeface="Calibri" panose="020F0502020204030204" pitchFamily="34" charset="0"/>
              </a:rPr>
              <a:t>uai.edu.ar/ciiti/2019/rosario/</a:t>
            </a:r>
            <a:endParaRPr lang="en-US" b="1" dirty="0">
              <a:solidFill>
                <a:srgbClr val="662938"/>
              </a:solidFill>
              <a:latin typeface="Calibri" panose="020F0502020204030204" pitchFamily="34" charset="0"/>
              <a:ea typeface="Roboto" pitchFamily="2" charset="0"/>
              <a:cs typeface="Calibri" panose="020F0502020204030204" pitchFamily="34" charset="0"/>
            </a:endParaRPr>
          </a:p>
        </p:txBody>
      </p:sp>
      <p:sp>
        <p:nvSpPr>
          <p:cNvPr id="7" name="6 CuadroTexto"/>
          <p:cNvSpPr txBox="1"/>
          <p:nvPr/>
        </p:nvSpPr>
        <p:spPr>
          <a:xfrm>
            <a:off x="279490" y="1952542"/>
            <a:ext cx="4851310" cy="523220"/>
          </a:xfrm>
          <a:prstGeom prst="rect">
            <a:avLst/>
          </a:prstGeom>
          <a:noFill/>
        </p:spPr>
        <p:txBody>
          <a:bodyPr wrap="square" rtlCol="0">
            <a:spAutoFit/>
          </a:bodyPr>
          <a:lstStyle/>
          <a:p>
            <a:pPr defTabSz="1219170">
              <a:defRPr/>
            </a:pPr>
            <a:r>
              <a:rPr lang="pt-BR" sz="2800" b="1" dirty="0" err="1">
                <a:solidFill>
                  <a:prstClr val="white"/>
                </a:solidFill>
                <a:latin typeface="Calibri" panose="020F0502020204030204" pitchFamily="34" charset="0"/>
                <a:ea typeface="Roboto Condensed" pitchFamily="2" charset="0"/>
                <a:cs typeface="Calibri" panose="020F0502020204030204" pitchFamily="34" charset="0"/>
              </a:rPr>
              <a:t>Muchas</a:t>
            </a:r>
            <a:r>
              <a:rPr lang="pt-BR" sz="2800" b="1" dirty="0">
                <a:solidFill>
                  <a:prstClr val="white"/>
                </a:solidFill>
                <a:latin typeface="Calibri" panose="020F0502020204030204" pitchFamily="34" charset="0"/>
                <a:ea typeface="Roboto Condensed" pitchFamily="2" charset="0"/>
                <a:cs typeface="Calibri" panose="020F0502020204030204" pitchFamily="34" charset="0"/>
              </a:rPr>
              <a:t> </a:t>
            </a:r>
            <a:r>
              <a:rPr lang="pt-BR" sz="2800" b="1" dirty="0" err="1">
                <a:solidFill>
                  <a:prstClr val="white"/>
                </a:solidFill>
                <a:latin typeface="Calibri" panose="020F0502020204030204" pitchFamily="34" charset="0"/>
                <a:ea typeface="Roboto Condensed" pitchFamily="2" charset="0"/>
                <a:cs typeface="Calibri" panose="020F0502020204030204" pitchFamily="34" charset="0"/>
              </a:rPr>
              <a:t>gracias</a:t>
            </a:r>
            <a:r>
              <a:rPr lang="pt-BR" sz="2800" b="1" dirty="0">
                <a:solidFill>
                  <a:prstClr val="white"/>
                </a:solidFill>
                <a:latin typeface="Calibri" panose="020F0502020204030204" pitchFamily="34" charset="0"/>
                <a:ea typeface="Roboto Condensed" pitchFamily="2" charset="0"/>
                <a:cs typeface="Calibri" panose="020F0502020204030204" pitchFamily="34" charset="0"/>
              </a:rPr>
              <a:t>!</a:t>
            </a:r>
            <a:endParaRPr lang="en-US" sz="2400" i="1" dirty="0">
              <a:solidFill>
                <a:prstClr val="white"/>
              </a:solidFill>
              <a:latin typeface="Calibri" panose="020F0502020204030204" pitchFamily="34" charset="0"/>
              <a:ea typeface="Roboto Condensed" pitchFamily="2" charset="0"/>
              <a:cs typeface="Calibri" panose="020F0502020204030204" pitchFamily="34" charset="0"/>
            </a:endParaRPr>
          </a:p>
        </p:txBody>
      </p:sp>
      <p:sp>
        <p:nvSpPr>
          <p:cNvPr id="6" name="5 CuadroTexto"/>
          <p:cNvSpPr txBox="1"/>
          <p:nvPr/>
        </p:nvSpPr>
        <p:spPr>
          <a:xfrm>
            <a:off x="362819" y="2857500"/>
            <a:ext cx="3866281" cy="1429622"/>
          </a:xfrm>
          <a:prstGeom prst="rect">
            <a:avLst/>
          </a:prstGeom>
          <a:noFill/>
        </p:spPr>
        <p:txBody>
          <a:bodyPr wrap="square" rtlCol="0">
            <a:spAutoFit/>
          </a:bodyPr>
          <a:lstStyle/>
          <a:p>
            <a:pPr defTabSz="1219170">
              <a:lnSpc>
                <a:spcPct val="150000"/>
              </a:lnSpc>
              <a:defRPr/>
            </a:pPr>
            <a:r>
              <a:rPr lang="en-US" sz="2000" b="1" dirty="0">
                <a:solidFill>
                  <a:prstClr val="white"/>
                </a:solidFill>
                <a:latin typeface="Calibri" panose="020F0502020204030204" pitchFamily="34" charset="0"/>
                <a:ea typeface="Roboto" pitchFamily="2" charset="0"/>
                <a:cs typeface="Calibri" panose="020F0502020204030204" pitchFamily="34" charset="0"/>
              </a:rPr>
              <a:t>Alberto Maixner</a:t>
            </a:r>
          </a:p>
          <a:p>
            <a:pPr defTabSz="1219170">
              <a:lnSpc>
                <a:spcPct val="150000"/>
              </a:lnSpc>
              <a:defRPr/>
            </a:pPr>
            <a:r>
              <a:rPr lang="en-US" sz="2000" dirty="0">
                <a:solidFill>
                  <a:prstClr val="white"/>
                </a:solidFill>
                <a:latin typeface="Calibri" panose="020F0502020204030204" pitchFamily="34" charset="0"/>
                <a:ea typeface="Roboto" pitchFamily="2" charset="0"/>
                <a:cs typeface="Calibri" panose="020F0502020204030204" pitchFamily="34" charset="0"/>
              </a:rPr>
              <a:t>LAC Solutions Engineer</a:t>
            </a:r>
          </a:p>
          <a:p>
            <a:pPr defTabSz="1219170">
              <a:lnSpc>
                <a:spcPct val="150000"/>
              </a:lnSpc>
              <a:defRPr/>
            </a:pPr>
            <a:r>
              <a:rPr lang="en-US" sz="2000" dirty="0">
                <a:solidFill>
                  <a:prstClr val="white"/>
                </a:solidFill>
                <a:latin typeface="Calibri" panose="020F0502020204030204" pitchFamily="34" charset="0"/>
                <a:ea typeface="Roboto" pitchFamily="2" charset="0"/>
                <a:cs typeface="Calibri" panose="020F0502020204030204" pitchFamily="34" charset="0"/>
              </a:rPr>
              <a:t>alberto.maixner@blackboard.com</a:t>
            </a:r>
            <a:endParaRPr lang="en-US" dirty="0">
              <a:solidFill>
                <a:prstClr val="white"/>
              </a:solidFill>
              <a:latin typeface="Calibri" panose="020F0502020204030204" pitchFamily="34" charset="0"/>
              <a:ea typeface="Roboto" pitchFamily="2" charset="0"/>
              <a:cs typeface="Calibri" panose="020F0502020204030204" pitchFamily="34" charset="0"/>
            </a:endParaRPr>
          </a:p>
        </p:txBody>
      </p:sp>
      <p:pic>
        <p:nvPicPr>
          <p:cNvPr id="1026" name="Picture 2">
            <a:extLst>
              <a:ext uri="{FF2B5EF4-FFF2-40B4-BE49-F238E27FC236}">
                <a16:creationId xmlns:a16="http://schemas.microsoft.com/office/drawing/2014/main" id="{E45D8383-A316-4C06-AC60-D4A1B64B8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4" y="505473"/>
            <a:ext cx="4407498" cy="9318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70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14698"/>
            <a:ext cx="12192000" cy="354330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3314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78236" y="2784021"/>
            <a:ext cx="1257300" cy="1257300"/>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33452" y="4392779"/>
            <a:ext cx="8125097" cy="1446550"/>
          </a:xfrm>
          <a:prstGeom prst="rect">
            <a:avLst/>
          </a:prstGeom>
          <a:noFill/>
        </p:spPr>
        <p:txBody>
          <a:bodyPr wrap="square" rtlCol="0" anchor="t">
            <a:spAutoFit/>
          </a:bodyPr>
          <a:lstStyle/>
          <a:p>
            <a:pPr algn="ctr"/>
            <a:r>
              <a:rPr lang="en-US" sz="4400" dirty="0" err="1">
                <a:solidFill>
                  <a:schemeClr val="bg1"/>
                </a:solidFill>
              </a:rPr>
              <a:t>Pensamiento</a:t>
            </a:r>
            <a:r>
              <a:rPr lang="en-US" sz="4400" b="1" dirty="0">
                <a:solidFill>
                  <a:schemeClr val="bg1"/>
                </a:solidFill>
              </a:rPr>
              <a:t> </a:t>
            </a:r>
            <a:r>
              <a:rPr lang="en-US" sz="4400" b="1" dirty="0" err="1">
                <a:solidFill>
                  <a:schemeClr val="bg1"/>
                </a:solidFill>
              </a:rPr>
              <a:t>exponencial</a:t>
            </a:r>
            <a:r>
              <a:rPr lang="en-US" sz="4400" dirty="0">
                <a:solidFill>
                  <a:schemeClr val="bg1"/>
                </a:solidFill>
              </a:rPr>
              <a:t> y una </a:t>
            </a:r>
            <a:r>
              <a:rPr lang="en-US" sz="4400" dirty="0" err="1">
                <a:solidFill>
                  <a:schemeClr val="bg1"/>
                </a:solidFill>
              </a:rPr>
              <a:t>estrategia</a:t>
            </a:r>
            <a:r>
              <a:rPr lang="en-US" sz="4400" dirty="0">
                <a:solidFill>
                  <a:schemeClr val="bg1"/>
                </a:solidFill>
              </a:rPr>
              <a:t> </a:t>
            </a:r>
            <a:r>
              <a:rPr lang="en-US" sz="4400" dirty="0" err="1">
                <a:solidFill>
                  <a:schemeClr val="bg1"/>
                </a:solidFill>
              </a:rPr>
              <a:t>unificada</a:t>
            </a:r>
            <a:r>
              <a:rPr lang="en-US" sz="4400" dirty="0">
                <a:solidFill>
                  <a:schemeClr val="bg1"/>
                </a:solidFill>
              </a:rPr>
              <a:t> para el 2030</a:t>
            </a:r>
            <a:endParaRPr lang="en-US" dirty="0">
              <a:solidFill>
                <a:schemeClr val="bg1"/>
              </a:solidFill>
            </a:endParaRPr>
          </a:p>
        </p:txBody>
      </p:sp>
      <p:sp>
        <p:nvSpPr>
          <p:cNvPr id="2" name="Title 1"/>
          <p:cNvSpPr>
            <a:spLocks noGrp="1"/>
          </p:cNvSpPr>
          <p:nvPr>
            <p:ph type="title"/>
          </p:nvPr>
        </p:nvSpPr>
        <p:spPr>
          <a:xfrm>
            <a:off x="1715057" y="1158789"/>
            <a:ext cx="8761887" cy="1325563"/>
          </a:xfrm>
        </p:spPr>
        <p:txBody>
          <a:bodyPr>
            <a:noAutofit/>
          </a:bodyPr>
          <a:lstStyle/>
          <a:p>
            <a:pPr algn="ctr"/>
            <a:r>
              <a:rPr lang="en-US" sz="4000" dirty="0">
                <a:solidFill>
                  <a:srgbClr val="662938"/>
                </a:solidFill>
                <a:latin typeface="Calibri"/>
                <a:cs typeface="Calibri"/>
              </a:rPr>
              <a:t>La </a:t>
            </a:r>
            <a:r>
              <a:rPr lang="en-US" sz="4000" dirty="0" err="1">
                <a:solidFill>
                  <a:srgbClr val="662938"/>
                </a:solidFill>
                <a:latin typeface="Calibri"/>
                <a:cs typeface="Calibri"/>
              </a:rPr>
              <a:t>necesidad</a:t>
            </a:r>
            <a:r>
              <a:rPr lang="en-US" sz="4000" dirty="0">
                <a:solidFill>
                  <a:srgbClr val="662938"/>
                </a:solidFill>
                <a:latin typeface="Calibri"/>
                <a:cs typeface="Calibri"/>
              </a:rPr>
              <a:t> </a:t>
            </a:r>
            <a:r>
              <a:rPr lang="en-US" sz="4000" b="1" kern="1200" dirty="0">
                <a:solidFill>
                  <a:srgbClr val="662938"/>
                </a:solidFill>
                <a:effectLst/>
                <a:latin typeface="Calibri"/>
                <a:cs typeface="Calibri"/>
              </a:rPr>
              <a:t>inevitable</a:t>
            </a:r>
            <a:r>
              <a:rPr lang="en-US" sz="4000" kern="1200" dirty="0">
                <a:solidFill>
                  <a:srgbClr val="662938"/>
                </a:solidFill>
                <a:effectLst/>
                <a:latin typeface="Calibri"/>
                <a:cs typeface="Calibri"/>
              </a:rPr>
              <a:t> de un </a:t>
            </a:r>
            <a:r>
              <a:rPr lang="en-US" sz="4000" b="1" dirty="0" err="1">
                <a:solidFill>
                  <a:srgbClr val="662938"/>
                </a:solidFill>
                <a:latin typeface="Calibri"/>
                <a:cs typeface="Calibri"/>
              </a:rPr>
              <a:t>cambio</a:t>
            </a:r>
            <a:r>
              <a:rPr lang="en-US" sz="4000" b="1" dirty="0">
                <a:solidFill>
                  <a:srgbClr val="662938"/>
                </a:solidFill>
                <a:latin typeface="Calibri"/>
                <a:cs typeface="Calibri"/>
              </a:rPr>
              <a:t> radical </a:t>
            </a:r>
            <a:r>
              <a:rPr lang="en-US" sz="4000" dirty="0">
                <a:solidFill>
                  <a:srgbClr val="662938"/>
                </a:solidFill>
                <a:latin typeface="Calibri"/>
                <a:cs typeface="Calibri"/>
              </a:rPr>
              <a:t>para responder a los </a:t>
            </a:r>
            <a:r>
              <a:rPr lang="en-US" sz="4000" dirty="0" err="1">
                <a:solidFill>
                  <a:srgbClr val="662938"/>
                </a:solidFill>
                <a:latin typeface="Calibri"/>
                <a:cs typeface="Calibri"/>
              </a:rPr>
              <a:t>problemas</a:t>
            </a:r>
            <a:r>
              <a:rPr lang="en-US" sz="4000" kern="1200" dirty="0">
                <a:solidFill>
                  <a:srgbClr val="662938"/>
                </a:solidFill>
                <a:effectLst/>
                <a:latin typeface="Calibri"/>
                <a:cs typeface="Calibri"/>
              </a:rPr>
              <a:t>, </a:t>
            </a:r>
            <a:r>
              <a:rPr lang="en-US" sz="4000" dirty="0" err="1">
                <a:solidFill>
                  <a:srgbClr val="662938"/>
                </a:solidFill>
                <a:latin typeface="Calibri"/>
                <a:cs typeface="Calibri"/>
              </a:rPr>
              <a:t>perfiles</a:t>
            </a:r>
            <a:r>
              <a:rPr lang="en-US" sz="4000" dirty="0">
                <a:solidFill>
                  <a:srgbClr val="662938"/>
                </a:solidFill>
                <a:latin typeface="Calibri"/>
                <a:cs typeface="Calibri"/>
              </a:rPr>
              <a:t> y </a:t>
            </a:r>
            <a:r>
              <a:rPr lang="en-US" sz="4000" dirty="0" err="1">
                <a:solidFill>
                  <a:srgbClr val="662938"/>
                </a:solidFill>
                <a:latin typeface="Calibri"/>
                <a:cs typeface="Calibri"/>
              </a:rPr>
              <a:t>dinámicas</a:t>
            </a:r>
            <a:r>
              <a:rPr lang="en-US" sz="4000" dirty="0">
                <a:solidFill>
                  <a:srgbClr val="662938"/>
                </a:solidFill>
                <a:latin typeface="Calibri"/>
                <a:cs typeface="Calibri"/>
              </a:rPr>
              <a:t> </a:t>
            </a:r>
            <a:r>
              <a:rPr lang="en-US" sz="4000" dirty="0" err="1">
                <a:solidFill>
                  <a:srgbClr val="662938"/>
                </a:solidFill>
                <a:latin typeface="Calibri"/>
                <a:cs typeface="Calibri"/>
              </a:rPr>
              <a:t>globales</a:t>
            </a:r>
            <a:endParaRPr lang="en-US" dirty="0">
              <a:solidFill>
                <a:srgbClr val="662938"/>
              </a:solidFill>
            </a:endParaRPr>
          </a:p>
          <a:p>
            <a:pPr algn="ctr"/>
            <a:endParaRPr lang="en-US" dirty="0">
              <a:solidFill>
                <a:srgbClr val="0D4378"/>
              </a:solidFill>
            </a:endParaRPr>
          </a:p>
        </p:txBody>
      </p:sp>
      <p:sp>
        <p:nvSpPr>
          <p:cNvPr id="3" name="Down Arrow 2"/>
          <p:cNvSpPr/>
          <p:nvPr/>
        </p:nvSpPr>
        <p:spPr>
          <a:xfrm>
            <a:off x="5939518" y="3262487"/>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62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6D8E65FF-E63A-4B1D-AD3F-1AA440D7D24F}"/>
              </a:ext>
            </a:extLst>
          </p:cNvPr>
          <p:cNvSpPr/>
          <p:nvPr/>
        </p:nvSpPr>
        <p:spPr>
          <a:xfrm>
            <a:off x="-2" y="1231700"/>
            <a:ext cx="12192002" cy="5626300"/>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Agrupar 4">
            <a:extLst>
              <a:ext uri="{FF2B5EF4-FFF2-40B4-BE49-F238E27FC236}">
                <a16:creationId xmlns:a16="http://schemas.microsoft.com/office/drawing/2014/main" id="{C7E6BB8C-78E7-45B6-A7CF-7E1324BD3AED}"/>
              </a:ext>
            </a:extLst>
          </p:cNvPr>
          <p:cNvGrpSpPr/>
          <p:nvPr/>
        </p:nvGrpSpPr>
        <p:grpSpPr>
          <a:xfrm>
            <a:off x="746704" y="2767638"/>
            <a:ext cx="5695925" cy="1884894"/>
            <a:chOff x="746704" y="2767638"/>
            <a:chExt cx="5695925" cy="1884894"/>
          </a:xfrm>
        </p:grpSpPr>
        <p:sp>
          <p:nvSpPr>
            <p:cNvPr id="3" name="Retângulo 2">
              <a:extLst>
                <a:ext uri="{FF2B5EF4-FFF2-40B4-BE49-F238E27FC236}">
                  <a16:creationId xmlns:a16="http://schemas.microsoft.com/office/drawing/2014/main" id="{48C05775-9B61-4ADA-B0B9-1F0B706CD295}"/>
                </a:ext>
              </a:extLst>
            </p:cNvPr>
            <p:cNvSpPr/>
            <p:nvPr/>
          </p:nvSpPr>
          <p:spPr>
            <a:xfrm>
              <a:off x="910921" y="3001871"/>
              <a:ext cx="5367490" cy="1650661"/>
            </a:xfrm>
            <a:prstGeom prst="rect">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D2FEFA30-DA2A-3648-BC45-3DF499B36F88}"/>
                </a:ext>
              </a:extLst>
            </p:cNvPr>
            <p:cNvPicPr>
              <a:picLocks noChangeAspect="1"/>
            </p:cNvPicPr>
            <p:nvPr/>
          </p:nvPicPr>
          <p:blipFill rotWithShape="1">
            <a:blip r:embed="rId3"/>
            <a:srcRect b="50829"/>
            <a:stretch/>
          </p:blipFill>
          <p:spPr>
            <a:xfrm>
              <a:off x="746704" y="2767638"/>
              <a:ext cx="5695925" cy="1873462"/>
            </a:xfrm>
            <a:prstGeom prst="rect">
              <a:avLst/>
            </a:prstGeom>
          </p:spPr>
        </p:pic>
      </p:grpSp>
      <p:sp>
        <p:nvSpPr>
          <p:cNvPr id="2" name="Title 1"/>
          <p:cNvSpPr>
            <a:spLocks noGrp="1"/>
          </p:cNvSpPr>
          <p:nvPr>
            <p:ph type="title"/>
          </p:nvPr>
        </p:nvSpPr>
        <p:spPr/>
        <p:txBody>
          <a:bodyPr>
            <a:normAutofit/>
          </a:bodyPr>
          <a:lstStyle/>
          <a:p>
            <a:pPr algn="ctr"/>
            <a:r>
              <a:rPr lang="en-US" sz="5400" b="1" dirty="0">
                <a:solidFill>
                  <a:srgbClr val="FFFFFF"/>
                </a:solidFill>
                <a:latin typeface="Source Sans Pro"/>
                <a:ea typeface="Source Sans Pro"/>
              </a:rPr>
              <a:t>Purdue University </a:t>
            </a:r>
            <a:r>
              <a:rPr lang="en-US" sz="5400" b="1" dirty="0" err="1">
                <a:solidFill>
                  <a:srgbClr val="FFFFFF"/>
                </a:solidFill>
                <a:latin typeface="Source Sans Pro"/>
                <a:ea typeface="Source Sans Pro"/>
              </a:rPr>
              <a:t>compró</a:t>
            </a:r>
            <a:r>
              <a:rPr lang="en-US" sz="5400" b="1" dirty="0">
                <a:solidFill>
                  <a:srgbClr val="FFFFFF"/>
                </a:solidFill>
                <a:latin typeface="Source Sans Pro"/>
                <a:ea typeface="Source Sans Pro"/>
              </a:rPr>
              <a:t> Kaplan</a:t>
            </a:r>
            <a:endParaRPr lang="en-US" dirty="0">
              <a:cs typeface="Calibri Light" panose="020F0302020204030204"/>
            </a:endParaRPr>
          </a:p>
        </p:txBody>
      </p:sp>
      <p:sp>
        <p:nvSpPr>
          <p:cNvPr id="11" name="Subtitle 2"/>
          <p:cNvSpPr txBox="1">
            <a:spLocks/>
          </p:cNvSpPr>
          <p:nvPr/>
        </p:nvSpPr>
        <p:spPr>
          <a:xfrm>
            <a:off x="2212773" y="461030"/>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6000" b="1">
              <a:solidFill>
                <a:schemeClr val="bg1"/>
              </a:solidFill>
            </a:endParaRPr>
          </a:p>
        </p:txBody>
      </p:sp>
      <p:grpSp>
        <p:nvGrpSpPr>
          <p:cNvPr id="4" name="Agrupar 3">
            <a:extLst>
              <a:ext uri="{FF2B5EF4-FFF2-40B4-BE49-F238E27FC236}">
                <a16:creationId xmlns:a16="http://schemas.microsoft.com/office/drawing/2014/main" id="{4788DFB5-E3D1-465C-9527-F2F6FCD6B1BF}"/>
              </a:ext>
            </a:extLst>
          </p:cNvPr>
          <p:cNvGrpSpPr/>
          <p:nvPr/>
        </p:nvGrpSpPr>
        <p:grpSpPr>
          <a:xfrm>
            <a:off x="6606846" y="2990439"/>
            <a:ext cx="4544170" cy="1650661"/>
            <a:chOff x="6551460" y="2997724"/>
            <a:chExt cx="4544170" cy="1650661"/>
          </a:xfrm>
        </p:grpSpPr>
        <p:sp>
          <p:nvSpPr>
            <p:cNvPr id="9" name="Retângulo 8">
              <a:extLst>
                <a:ext uri="{FF2B5EF4-FFF2-40B4-BE49-F238E27FC236}">
                  <a16:creationId xmlns:a16="http://schemas.microsoft.com/office/drawing/2014/main" id="{40E8C638-B583-4745-9C62-22157F774DB0}"/>
                </a:ext>
              </a:extLst>
            </p:cNvPr>
            <p:cNvSpPr/>
            <p:nvPr/>
          </p:nvSpPr>
          <p:spPr>
            <a:xfrm>
              <a:off x="6551460" y="2997724"/>
              <a:ext cx="4544170" cy="1650661"/>
            </a:xfrm>
            <a:prstGeom prst="rect">
              <a:avLst/>
            </a:prstGeom>
            <a:solidFill>
              <a:schemeClr val="bg1"/>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EB1F6C6-6D61-874E-9F6F-A4214C88B5FF}"/>
                </a:ext>
              </a:extLst>
            </p:cNvPr>
            <p:cNvPicPr>
              <a:picLocks noChangeAspect="1"/>
            </p:cNvPicPr>
            <p:nvPr/>
          </p:nvPicPr>
          <p:blipFill>
            <a:blip r:embed="rId4"/>
            <a:stretch>
              <a:fillRect/>
            </a:stretch>
          </p:blipFill>
          <p:spPr>
            <a:xfrm>
              <a:off x="6754483" y="3128699"/>
              <a:ext cx="4138124" cy="1388710"/>
            </a:xfrm>
            <a:prstGeom prst="rect">
              <a:avLst/>
            </a:prstGeom>
          </p:spPr>
        </p:pic>
      </p:grpSp>
    </p:spTree>
    <p:extLst>
      <p:ext uri="{BB962C8B-B14F-4D97-AF65-F5344CB8AC3E}">
        <p14:creationId xmlns:p14="http://schemas.microsoft.com/office/powerpoint/2010/main" val="38103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321E-1B8B-EA48-BBCA-941F952AB0ED}"/>
              </a:ext>
            </a:extLst>
          </p:cNvPr>
          <p:cNvSpPr>
            <a:spLocks noGrp="1"/>
          </p:cNvSpPr>
          <p:nvPr>
            <p:ph type="ctrTitle"/>
          </p:nvPr>
        </p:nvSpPr>
        <p:spPr>
          <a:xfrm>
            <a:off x="1" y="1710420"/>
            <a:ext cx="12192000" cy="804180"/>
          </a:xfrm>
        </p:spPr>
        <p:txBody>
          <a:bodyPr/>
          <a:lstStyle/>
          <a:p>
            <a:pPr algn="ctr"/>
            <a:r>
              <a:rPr lang="en-US" sz="3500" b="1" dirty="0" err="1">
                <a:latin typeface="Calibri" panose="020F0502020204030204" pitchFamily="34" charset="0"/>
                <a:ea typeface="Source Sans Pro Black" panose="020B0803030403020204" pitchFamily="34" charset="0"/>
                <a:cs typeface="Calibri" panose="020F0502020204030204" pitchFamily="34" charset="0"/>
              </a:rPr>
              <a:t>Tecnologías</a:t>
            </a:r>
            <a:r>
              <a:rPr lang="en-US" sz="3500" b="1" dirty="0">
                <a:latin typeface="Calibri" panose="020F0502020204030204" pitchFamily="34" charset="0"/>
                <a:ea typeface="Source Sans Pro Black" panose="020B0803030403020204" pitchFamily="34" charset="0"/>
                <a:cs typeface="Calibri" panose="020F0502020204030204" pitchFamily="34" charset="0"/>
              </a:rPr>
              <a:t> con el </a:t>
            </a:r>
            <a:r>
              <a:rPr lang="en-US" sz="3500" b="1" dirty="0" err="1">
                <a:latin typeface="Calibri" panose="020F0502020204030204" pitchFamily="34" charset="0"/>
                <a:ea typeface="Source Sans Pro Black" panose="020B0803030403020204" pitchFamily="34" charset="0"/>
                <a:cs typeface="Calibri" panose="020F0502020204030204" pitchFamily="34" charset="0"/>
              </a:rPr>
              <a:t>potencial</a:t>
            </a:r>
            <a:r>
              <a:rPr lang="en-US" sz="3500" b="1" dirty="0">
                <a:latin typeface="Calibri" panose="020F0502020204030204" pitchFamily="34" charset="0"/>
                <a:ea typeface="Source Sans Pro Black" panose="020B0803030403020204" pitchFamily="34" charset="0"/>
                <a:cs typeface="Calibri" panose="020F0502020204030204" pitchFamily="34" charset="0"/>
              </a:rPr>
              <a:t> para el Cambio </a:t>
            </a:r>
            <a:r>
              <a:rPr lang="en-US" sz="3500" b="1" dirty="0" err="1">
                <a:latin typeface="Calibri" panose="020F0502020204030204" pitchFamily="34" charset="0"/>
                <a:ea typeface="Source Sans Pro Black" panose="020B0803030403020204" pitchFamily="34" charset="0"/>
                <a:cs typeface="Calibri" panose="020F0502020204030204" pitchFamily="34" charset="0"/>
              </a:rPr>
              <a:t>Transformador</a:t>
            </a:r>
            <a:endParaRPr lang="en-US" sz="3500" b="1" dirty="0">
              <a:latin typeface="Calibri" panose="020F0502020204030204" pitchFamily="34" charset="0"/>
              <a:ea typeface="Source Sans Pro Black" panose="020B0803030403020204" pitchFamily="34" charset="0"/>
              <a:cs typeface="Calibri" panose="020F0502020204030204" pitchFamily="34" charset="0"/>
            </a:endParaRPr>
          </a:p>
        </p:txBody>
      </p:sp>
      <p:sp>
        <p:nvSpPr>
          <p:cNvPr id="3" name="Retângulo 2">
            <a:extLst>
              <a:ext uri="{FF2B5EF4-FFF2-40B4-BE49-F238E27FC236}">
                <a16:creationId xmlns:a16="http://schemas.microsoft.com/office/drawing/2014/main" id="{BC191D6A-4540-4E2D-BA26-A4A734C67DDB}"/>
              </a:ext>
            </a:extLst>
          </p:cNvPr>
          <p:cNvSpPr/>
          <p:nvPr/>
        </p:nvSpPr>
        <p:spPr>
          <a:xfrm>
            <a:off x="336789" y="109732"/>
            <a:ext cx="2418589" cy="1409700"/>
          </a:xfrm>
          <a:prstGeom prst="rect">
            <a:avLst/>
          </a:prstGeom>
          <a:solidFill>
            <a:srgbClr val="662938"/>
          </a:solidFill>
          <a:ln w="6350" cap="sq" cmpd="sng" algn="ctr">
            <a:noFill/>
            <a:prstDash val="solid"/>
            <a:miter lim="800000"/>
          </a:ln>
          <a:effectLst/>
        </p:spPr>
        <p:txBody>
          <a:bodyPr rot="0" spcFirstLastPara="0" vert="horz" wrap="square" lIns="137160" tIns="137160" rIns="137160" bIns="13716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441D8A2E-2A62-434A-8771-1E725B96B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89" y="311273"/>
            <a:ext cx="4407498" cy="9318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9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1945512"/>
            <a:ext cx="12192000"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 y="633983"/>
            <a:ext cx="12192002" cy="553998"/>
          </a:xfrm>
        </p:spPr>
        <p:txBody>
          <a:bodyPr wrap="square">
            <a:spAutoFit/>
          </a:bodyPr>
          <a:lstStyle/>
          <a:p>
            <a:pPr algn="ctr"/>
            <a:r>
              <a:rPr lang="en-US" sz="4000" b="1" dirty="0" err="1">
                <a:solidFill>
                  <a:schemeClr val="bg1">
                    <a:lumMod val="95000"/>
                  </a:schemeClr>
                </a:solidFill>
                <a:latin typeface="Calibri"/>
                <a:cs typeface="Calibri"/>
              </a:rPr>
              <a:t>Tecnología</a:t>
            </a:r>
            <a:r>
              <a:rPr lang="en-US" sz="4000" b="1" dirty="0">
                <a:solidFill>
                  <a:schemeClr val="bg1">
                    <a:lumMod val="95000"/>
                  </a:schemeClr>
                </a:solidFill>
                <a:latin typeface="Calibri"/>
                <a:cs typeface="Calibri"/>
              </a:rPr>
              <a:t> </a:t>
            </a:r>
            <a:r>
              <a:rPr lang="en-US" sz="4000" b="1" dirty="0" err="1">
                <a:solidFill>
                  <a:schemeClr val="bg1">
                    <a:lumMod val="95000"/>
                  </a:schemeClr>
                </a:solidFill>
                <a:latin typeface="Calibri"/>
                <a:cs typeface="Calibri"/>
              </a:rPr>
              <a:t>Disruptiva</a:t>
            </a:r>
            <a:endParaRPr lang="en-US" b="1" dirty="0">
              <a:solidFill>
                <a:schemeClr val="bg1">
                  <a:lumMod val="95000"/>
                </a:schemeClr>
              </a:solidFill>
              <a:latin typeface="Calibri"/>
              <a:cs typeface="Calibri"/>
            </a:endParaRPr>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875002"/>
            <a:ext cx="12191997" cy="1107996"/>
          </a:xfrm>
          <a:prstGeom prst="rect">
            <a:avLst/>
          </a:prstGeom>
          <a:noFill/>
        </p:spPr>
        <p:txBody>
          <a:bodyPr wrap="square" rtlCol="0" anchor="t">
            <a:spAutoFit/>
          </a:bodyPr>
          <a:lstStyle/>
          <a:p>
            <a:pPr algn="ctr"/>
            <a:r>
              <a:rPr lang="en-US" sz="6600" dirty="0" err="1">
                <a:solidFill>
                  <a:schemeClr val="bg1"/>
                </a:solidFill>
              </a:rPr>
              <a:t>Inteligencia</a:t>
            </a:r>
            <a:r>
              <a:rPr lang="en-US" sz="6600" dirty="0">
                <a:solidFill>
                  <a:schemeClr val="bg1"/>
                </a:solidFill>
              </a:rPr>
              <a:t> </a:t>
            </a:r>
            <a:r>
              <a:rPr lang="en-US" sz="6600" dirty="0">
                <a:solidFill>
                  <a:schemeClr val="bg1"/>
                </a:solidFill>
                <a:cs typeface="Calibri"/>
              </a:rPr>
              <a:t>Artificial</a:t>
            </a:r>
          </a:p>
        </p:txBody>
      </p:sp>
    </p:spTree>
    <p:extLst>
      <p:ext uri="{BB962C8B-B14F-4D97-AF65-F5344CB8AC3E}">
        <p14:creationId xmlns:p14="http://schemas.microsoft.com/office/powerpoint/2010/main" val="76615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B241057-FBFB-4C0F-A6C1-9A6C96314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664"/>
            <a:ext cx="1220724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CCD26E9-F0F5-4FA3-9A84-C706E6C7C01F}"/>
              </a:ext>
            </a:extLst>
          </p:cNvPr>
          <p:cNvSpPr txBox="1"/>
          <p:nvPr/>
        </p:nvSpPr>
        <p:spPr>
          <a:xfrm>
            <a:off x="0" y="0"/>
            <a:ext cx="6362700" cy="1015998"/>
          </a:xfrm>
          <a:prstGeom prst="rect">
            <a:avLst/>
          </a:prstGeom>
          <a:solidFill>
            <a:schemeClr val="bg1"/>
          </a:solidFill>
          <a:ln>
            <a:noFill/>
          </a:ln>
        </p:spPr>
        <p:txBody>
          <a:bodyPr wrap="square" rtlCol="0" anchor="ctr">
            <a:noAutofit/>
          </a:bodyPr>
          <a:lstStyle/>
          <a:p>
            <a:pPr algn="ctr"/>
            <a:r>
              <a:rPr lang="es-ES" sz="2800" b="1" dirty="0">
                <a:latin typeface="Calibri" panose="020F0502020204030204" pitchFamily="34" charset="0"/>
                <a:cs typeface="Calibri" panose="020F0502020204030204" pitchFamily="34" charset="0"/>
              </a:rPr>
              <a:t>¿Cuál es la probabilidad de que el paciente tenga neumonía?</a:t>
            </a:r>
            <a:endParaRPr lang="pt-BR" sz="2800" b="1" dirty="0">
              <a:latin typeface="Calibri" panose="020F0502020204030204" pitchFamily="34" charset="0"/>
              <a:cs typeface="Calibri" panose="020F0502020204030204" pitchFamily="34" charset="0"/>
            </a:endParaRPr>
          </a:p>
        </p:txBody>
      </p:sp>
      <p:sp>
        <p:nvSpPr>
          <p:cNvPr id="12" name="Rectangle 6">
            <a:extLst>
              <a:ext uri="{FF2B5EF4-FFF2-40B4-BE49-F238E27FC236}">
                <a16:creationId xmlns:a16="http://schemas.microsoft.com/office/drawing/2014/main" id="{71F27EC6-455E-4258-B588-F4D25C6863D7}"/>
              </a:ext>
            </a:extLst>
          </p:cNvPr>
          <p:cNvSpPr/>
          <p:nvPr/>
        </p:nvSpPr>
        <p:spPr>
          <a:xfrm>
            <a:off x="7152640" y="0"/>
            <a:ext cx="5054600" cy="1015999"/>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lumMod val="95000"/>
                  </a:schemeClr>
                </a:solidFill>
                <a:latin typeface="Calibri" panose="020F0502020204030204" pitchFamily="34" charset="0"/>
                <a:cs typeface="Calibri" panose="020F0502020204030204" pitchFamily="34" charset="0"/>
              </a:rPr>
              <a:t>Inteligencia</a:t>
            </a:r>
            <a:r>
              <a:rPr lang="en-US" sz="3600" dirty="0">
                <a:solidFill>
                  <a:schemeClr val="bg1">
                    <a:lumMod val="95000"/>
                  </a:schemeClr>
                </a:solidFill>
                <a:latin typeface="Calibri" panose="020F0502020204030204" pitchFamily="34" charset="0"/>
                <a:cs typeface="Calibri" panose="020F0502020204030204" pitchFamily="34" charset="0"/>
              </a:rPr>
              <a:t> Artificial</a:t>
            </a:r>
          </a:p>
        </p:txBody>
      </p:sp>
    </p:spTree>
    <p:extLst>
      <p:ext uri="{BB962C8B-B14F-4D97-AF65-F5344CB8AC3E}">
        <p14:creationId xmlns:p14="http://schemas.microsoft.com/office/powerpoint/2010/main" val="16059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2EF12A2A-823A-4375-879D-63320CD869DA}"/>
              </a:ext>
            </a:extLst>
          </p:cNvPr>
          <p:cNvSpPr/>
          <p:nvPr/>
        </p:nvSpPr>
        <p:spPr>
          <a:xfrm>
            <a:off x="-2" y="1945512"/>
            <a:ext cx="12192000" cy="4912488"/>
          </a:xfrm>
          <a:prstGeom prst="rect">
            <a:avLst/>
          </a:prstGeom>
          <a:solidFill>
            <a:srgbClr val="66293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1945511"/>
          </a:xfrm>
          <a:prstGeom prst="rect">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8" name="Oval 7"/>
          <p:cNvSpPr/>
          <p:nvPr/>
        </p:nvSpPr>
        <p:spPr>
          <a:xfrm>
            <a:off x="5463267" y="1467901"/>
            <a:ext cx="955221" cy="955221"/>
          </a:xfrm>
          <a:prstGeom prst="ellipse">
            <a:avLst/>
          </a:prstGeom>
          <a:solidFill>
            <a:srgbClr val="66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5773510" y="1787513"/>
            <a:ext cx="334736" cy="315998"/>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A85E21-3786-45FC-8AFB-FAAE07D18337}"/>
              </a:ext>
            </a:extLst>
          </p:cNvPr>
          <p:cNvSpPr txBox="1"/>
          <p:nvPr/>
        </p:nvSpPr>
        <p:spPr>
          <a:xfrm>
            <a:off x="1" y="2875002"/>
            <a:ext cx="12191998" cy="1107996"/>
          </a:xfrm>
          <a:prstGeom prst="rect">
            <a:avLst/>
          </a:prstGeom>
          <a:noFill/>
        </p:spPr>
        <p:txBody>
          <a:bodyPr wrap="square" rtlCol="0" anchor="t">
            <a:spAutoFit/>
          </a:bodyPr>
          <a:lstStyle/>
          <a:p>
            <a:pPr algn="ctr"/>
            <a:r>
              <a:rPr lang="en-US" sz="6600" dirty="0" err="1">
                <a:solidFill>
                  <a:schemeClr val="bg1"/>
                </a:solidFill>
              </a:rPr>
              <a:t>Inteligencia</a:t>
            </a:r>
            <a:r>
              <a:rPr lang="en-US" sz="6600" dirty="0">
                <a:solidFill>
                  <a:schemeClr val="bg1"/>
                </a:solidFill>
              </a:rPr>
              <a:t> Artificial</a:t>
            </a:r>
            <a:endParaRPr lang="en-US" sz="6600" dirty="0">
              <a:solidFill>
                <a:schemeClr val="bg1"/>
              </a:solidFill>
              <a:cs typeface="Calibri"/>
            </a:endParaRPr>
          </a:p>
        </p:txBody>
      </p:sp>
      <p:pic>
        <p:nvPicPr>
          <p:cNvPr id="1026" name="Picture 2" descr="Image result for insideboard">
            <a:extLst>
              <a:ext uri="{FF2B5EF4-FFF2-40B4-BE49-F238E27FC236}">
                <a16:creationId xmlns:a16="http://schemas.microsoft.com/office/drawing/2014/main" id="{CC3B9EEE-B344-4D5E-A3B9-F27234445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972" y="4373100"/>
            <a:ext cx="9428057" cy="199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9352AA3-06B8-4FED-BD3C-988830FE0E11}"/>
              </a:ext>
            </a:extLst>
          </p:cNvPr>
          <p:cNvSpPr txBox="1">
            <a:spLocks/>
          </p:cNvSpPr>
          <p:nvPr/>
        </p:nvSpPr>
        <p:spPr>
          <a:xfrm>
            <a:off x="-2" y="633983"/>
            <a:ext cx="12192002" cy="553998"/>
          </a:xfrm>
          <a:prstGeom prst="rect">
            <a:avLst/>
          </a:prstGeom>
        </p:spPr>
        <p:txBody>
          <a:bodyPr vert="horz" wrap="square" lIns="0" tIns="0" rIns="0" bIns="0" rtlCol="0" anchor="b">
            <a:spAutoFit/>
          </a:bodyPr>
          <a:lstStyle>
            <a:lvl1pPr algn="l" defTabSz="685800" rtl="0" eaLnBrk="1" latinLnBrk="0" hangingPunct="1">
              <a:lnSpc>
                <a:spcPct val="90000"/>
              </a:lnSpc>
              <a:spcBef>
                <a:spcPct val="0"/>
              </a:spcBef>
              <a:buNone/>
              <a:defRPr lang="en-US" sz="2200" b="0" kern="1200">
                <a:solidFill>
                  <a:schemeClr val="bg1"/>
                </a:solidFill>
                <a:latin typeface="+mj-lt"/>
                <a:ea typeface="+mj-ea"/>
                <a:cs typeface="+mj-cs"/>
              </a:defRPr>
            </a:lvl1pPr>
          </a:lstStyle>
          <a:p>
            <a:pPr algn="ctr"/>
            <a:r>
              <a:rPr lang="pt-BR" sz="4000" b="1" dirty="0" err="1">
                <a:solidFill>
                  <a:schemeClr val="bg1">
                    <a:lumMod val="95000"/>
                  </a:schemeClr>
                </a:solidFill>
                <a:latin typeface="Calibri"/>
                <a:cs typeface="Calibri"/>
              </a:rPr>
              <a:t>Aplicación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práctica</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en</a:t>
            </a:r>
            <a:r>
              <a:rPr lang="pt-BR" sz="4000" b="1" dirty="0">
                <a:solidFill>
                  <a:schemeClr val="bg1">
                    <a:lumMod val="95000"/>
                  </a:schemeClr>
                </a:solidFill>
                <a:latin typeface="Calibri"/>
                <a:cs typeface="Calibri"/>
              </a:rPr>
              <a:t> </a:t>
            </a:r>
            <a:r>
              <a:rPr lang="pt-BR" sz="4000" b="1" dirty="0" err="1">
                <a:solidFill>
                  <a:schemeClr val="bg1">
                    <a:lumMod val="95000"/>
                  </a:schemeClr>
                </a:solidFill>
                <a:latin typeface="Calibri"/>
                <a:cs typeface="Calibri"/>
              </a:rPr>
              <a:t>Educación</a:t>
            </a:r>
            <a:endParaRPr lang="pt-BR" b="1" dirty="0">
              <a:solidFill>
                <a:schemeClr val="bg1">
                  <a:lumMod val="95000"/>
                </a:schemeClr>
              </a:solidFill>
              <a:latin typeface="Calibri"/>
              <a:cs typeface="Calibri"/>
            </a:endParaRPr>
          </a:p>
        </p:txBody>
      </p:sp>
    </p:spTree>
    <p:extLst>
      <p:ext uri="{BB962C8B-B14F-4D97-AF65-F5344CB8AC3E}">
        <p14:creationId xmlns:p14="http://schemas.microsoft.com/office/powerpoint/2010/main" val="129928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TAM Summit">
  <a:themeElements>
    <a:clrScheme name="Blackboard 2018">
      <a:dk1>
        <a:srgbClr val="000000"/>
      </a:dk1>
      <a:lt1>
        <a:sysClr val="window" lastClr="FFFFFF"/>
      </a:lt1>
      <a:dk2>
        <a:srgbClr val="595959"/>
      </a:dk2>
      <a:lt2>
        <a:srgbClr val="C6C6C6"/>
      </a:lt2>
      <a:accent1>
        <a:srgbClr val="4776BD"/>
      </a:accent1>
      <a:accent2>
        <a:srgbClr val="A3BADE"/>
      </a:accent2>
      <a:accent3>
        <a:srgbClr val="F9A21D"/>
      </a:accent3>
      <a:accent4>
        <a:srgbClr val="FDCE07"/>
      </a:accent4>
      <a:accent5>
        <a:srgbClr val="43BFBA"/>
      </a:accent5>
      <a:accent6>
        <a:srgbClr val="1F8599"/>
      </a:accent6>
      <a:hlink>
        <a:srgbClr val="4776BD"/>
      </a:hlink>
      <a:folHlink>
        <a:srgbClr val="595959"/>
      </a:folHlink>
    </a:clrScheme>
    <a:fontScheme name="Blackboard 20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776BD"/>
        </a:solidFill>
        <a:ln w="6350" cap="sq" cmpd="sng" algn="ctr">
          <a:noFill/>
          <a:prstDash val="solid"/>
          <a:miter lim="800000"/>
        </a:ln>
        <a:effectLst/>
      </a:spPr>
      <a:bodyPr rot="0" spcFirstLastPara="0" vert="horz" wrap="square" lIns="137160" tIns="137160" rIns="137160" bIns="137160" numCol="1" spcCol="0" rtlCol="0" fromWordArt="0" anchor="ctr" anchorCtr="0" forceAA="0" compatLnSpc="1">
        <a:prstTxWarp prst="textNoShape">
          <a:avLst/>
        </a:prstTxWarp>
        <a:noAutofit/>
      </a:bodyP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prstClr val="white"/>
            </a:solidFill>
            <a:effectLst/>
            <a:uLnTx/>
            <a:uFillTx/>
            <a:latin typeface="Calibri"/>
            <a:ea typeface="+mn-ea"/>
            <a:cs typeface="+mn-cs"/>
          </a:defRPr>
        </a:defPPr>
      </a:lstStyle>
    </a:spDef>
    <a:lnDef>
      <a:spPr>
        <a:noFill/>
        <a:ln w="6350" cap="sq" cmpd="sng" algn="ctr">
          <a:solidFill>
            <a:srgbClr val="4776BD"/>
          </a:solidFill>
          <a:prstDash val="solid"/>
          <a:miter lim="800000"/>
          <a:headEnd type="none" w="med" len="med"/>
          <a:tailEnd type="none" w="med" len="med"/>
        </a:ln>
        <a:effectLst/>
      </a:spPr>
      <a:bodyPr/>
      <a:lstStyle/>
    </a:lnDef>
    <a:txDef>
      <a:spPr>
        <a:noFill/>
        <a:ln w="6350" cap="sq">
          <a:noFill/>
          <a:miter lim="800000"/>
        </a:ln>
      </a:spPr>
      <a:bodyPr wrap="square" lIns="137160" tIns="137160" rIns="137160" bIns="137160" rtlCol="0">
        <a:noAutofit/>
      </a:bodyPr>
      <a:lstStyle>
        <a:defPPr marL="0" marR="0" indent="0"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Bb 16-9 light v3.3.potx" id="{514418AB-3B8A-4EFA-A52A-A65295A9D989}" vid="{A182B488-408A-435B-AECE-54D784F41D65}"/>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7a81b7-6303-4e8e-838c-e0681e61b5d7">
      <UserInfo>
        <DisplayName>Scott Marsh</DisplayName>
        <AccountId>49</AccountId>
        <AccountType/>
      </UserInfo>
      <UserInfo>
        <DisplayName>Massimo Morigi</DisplayName>
        <AccountId>50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35DF9EA0C28774284B98CC87D92D8A1" ma:contentTypeVersion="6" ma:contentTypeDescription="Crear nuevo documento." ma:contentTypeScope="" ma:versionID="4716e23f53a0d4f9ca4b705f10e2fbdd">
  <xsd:schema xmlns:xsd="http://www.w3.org/2001/XMLSchema" xmlns:xs="http://www.w3.org/2001/XMLSchema" xmlns:p="http://schemas.microsoft.com/office/2006/metadata/properties" xmlns:ns2="2f4ae304-9975-4911-ab28-364a05787c5d" xmlns:ns3="7b7a81b7-6303-4e8e-838c-e0681e61b5d7" targetNamespace="http://schemas.microsoft.com/office/2006/metadata/properties" ma:root="true" ma:fieldsID="0e47ae623c02a4f3879f3113c36ac824" ns2:_="" ns3:_="">
    <xsd:import namespace="2f4ae304-9975-4911-ab28-364a05787c5d"/>
    <xsd:import namespace="7b7a81b7-6303-4e8e-838c-e0681e61b5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ae304-9975-4911-ab28-364a05787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7a81b7-6303-4e8e-838c-e0681e61b5d7"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4FE4F-8D0C-4B2D-ACE6-E293B5717E57}">
  <ds:schemaRefs>
    <ds:schemaRef ds:uri="http://purl.org/dc/terms/"/>
    <ds:schemaRef ds:uri="7b7a81b7-6303-4e8e-838c-e0681e61b5d7"/>
    <ds:schemaRef ds:uri="http://schemas.microsoft.com/office/2006/documentManagement/types"/>
    <ds:schemaRef ds:uri="2f4ae304-9975-4911-ab28-364a05787c5d"/>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20D7C81-1A62-4F88-980C-10FE4BF68500}">
  <ds:schemaRefs>
    <ds:schemaRef ds:uri="http://schemas.microsoft.com/sharepoint/v3/contenttype/forms"/>
  </ds:schemaRefs>
</ds:datastoreItem>
</file>

<file path=customXml/itemProps3.xml><?xml version="1.0" encoding="utf-8"?>
<ds:datastoreItem xmlns:ds="http://schemas.openxmlformats.org/officeDocument/2006/customXml" ds:itemID="{604F4D4F-DAE6-4553-AD85-36DA66205BCD}">
  <ds:schemaRefs>
    <ds:schemaRef ds:uri="2f4ae304-9975-4911-ab28-364a05787c5d"/>
    <ds:schemaRef ds:uri="7b7a81b7-6303-4e8e-838c-e0681e61b5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8441</TotalTime>
  <Words>2265</Words>
  <Application>Microsoft Office PowerPoint</Application>
  <PresentationFormat>Widescreen</PresentationFormat>
  <Paragraphs>215</Paragraphs>
  <Slides>38</Slides>
  <Notes>38</Notes>
  <HiddenSlides>0</HiddenSlides>
  <MMClips>0</MMClips>
  <ScaleCrop>false</ScaleCrop>
  <HeadingPairs>
    <vt:vector size="6" baseType="variant">
      <vt:variant>
        <vt:lpstr>Fontes usadas</vt:lpstr>
      </vt:variant>
      <vt:variant>
        <vt:i4>3</vt:i4>
      </vt:variant>
      <vt:variant>
        <vt:lpstr>Tema</vt:lpstr>
      </vt:variant>
      <vt:variant>
        <vt:i4>2</vt:i4>
      </vt:variant>
      <vt:variant>
        <vt:lpstr>Títulos de slides</vt:lpstr>
      </vt:variant>
      <vt:variant>
        <vt:i4>38</vt:i4>
      </vt:variant>
    </vt:vector>
  </HeadingPairs>
  <TitlesOfParts>
    <vt:vector size="43" baseType="lpstr">
      <vt:lpstr>Arial</vt:lpstr>
      <vt:lpstr>Calibri</vt:lpstr>
      <vt:lpstr>Source Sans Pro</vt:lpstr>
      <vt:lpstr>LATAM Summit</vt:lpstr>
      <vt:lpstr>1_Tema de Office</vt:lpstr>
      <vt:lpstr>Apresentação do PowerPoint</vt:lpstr>
      <vt:lpstr>Apresentação do PowerPoint</vt:lpstr>
      <vt:lpstr>Educación y Tecnología</vt:lpstr>
      <vt:lpstr>La necesidad inevitable de un cambio radical para responder a los problemas, perfiles y dinámicas globales </vt:lpstr>
      <vt:lpstr>Purdue University compró Kaplan</vt:lpstr>
      <vt:lpstr>Tecnologías con el potencial para el Cambio Transformador</vt:lpstr>
      <vt:lpstr>Tecnología Disruptiva</vt:lpstr>
      <vt:lpstr>Apresentação do PowerPoint</vt:lpstr>
      <vt:lpstr>Apresentação do PowerPoint</vt:lpstr>
      <vt:lpstr>Apresentação do PowerPoint</vt:lpstr>
      <vt:lpstr>Apresentação do PowerPoint</vt:lpstr>
      <vt:lpstr>Tecnología Disruptiva</vt:lpstr>
      <vt:lpstr>Apresentação do PowerPoint</vt:lpstr>
      <vt:lpstr>Apresentação do PowerPoint</vt:lpstr>
      <vt:lpstr>Apresentação do PowerPoint</vt:lpstr>
      <vt:lpstr>¿Cómo podemos usar la Realidad Aumentada para alcanzar nuevos estudiantes?</vt:lpstr>
      <vt:lpstr>Tecnología Disruptiva</vt:lpstr>
      <vt:lpstr>Apresentação do PowerPoint</vt:lpstr>
      <vt:lpstr>Apresentação do PowerPoint</vt:lpstr>
      <vt:lpstr>Apresentação do PowerPoint</vt:lpstr>
      <vt:lpstr>Apresentação do PowerPoint</vt:lpstr>
      <vt:lpstr>Apresentação do PowerPoint</vt:lpstr>
      <vt:lpstr>Apresentação do PowerPoint</vt:lpstr>
      <vt:lpstr>Tecnología Disruptiva</vt:lpstr>
      <vt:lpstr>Apresentação do PowerPoint</vt:lpstr>
      <vt:lpstr>Apresentação do PowerPoint</vt:lpstr>
      <vt:lpstr>Apresentação do PowerPoint</vt:lpstr>
      <vt:lpstr>Apresentação do PowerPoint</vt:lpstr>
      <vt:lpstr>Aliados de la disrupción como parte de la evolución</vt:lpstr>
      <vt:lpstr>La universidad sin papel</vt:lpstr>
      <vt:lpstr>Apresentação do PowerPoint</vt:lpstr>
      <vt:lpstr>Factores que impactan el camino de la evolución de la educación</vt:lpstr>
      <vt:lpstr>¿Cómo podemos convertir los obstáculos en agentes de cambio?</vt:lpstr>
      <vt:lpstr>Apresentação do PowerPoint</vt:lpstr>
      <vt:lpstr>¿Cómo nos debemos adaptar para liderar la innovación?</vt:lpstr>
      <vt:lpstr>Apresentação do PowerPoint</vt:lpstr>
      <vt:lpstr>¿Cuáles son los desafíos más importantes para hacer la transición del presente al futuro?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and intention</dc:title>
  <dc:creator>Leticia Santoyo</dc:creator>
  <cp:lastModifiedBy>Alberto Maixner</cp:lastModifiedBy>
  <cp:revision>106</cp:revision>
  <cp:lastPrinted>2019-05-08T03:00:40Z</cp:lastPrinted>
  <dcterms:created xsi:type="dcterms:W3CDTF">2019-04-26T14:26:46Z</dcterms:created>
  <dcterms:modified xsi:type="dcterms:W3CDTF">2019-11-05T21:19:55Z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0x010100035DF9EA0C28774284B98CC87D92D8A1</vt:lpwstr>
  </property>
</Properties>
</file>